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Layouts/slideLayout46.xml" ContentType="application/vnd.openxmlformats-officedocument.presentationml.slideLayout+xml"/>
  <Override PartName="/ppt/notesSlides/notesSlide38.xml" ContentType="application/vnd.openxmlformats-officedocument.presentationml.notesSlide+xml"/>
  <Override PartName="/ppt/diagrams/colors11.xml" ContentType="application/vnd.openxmlformats-officedocument.drawingml.diagramColors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notesSlides/notesSlide27.xml" ContentType="application/vnd.openxmlformats-officedocument.presentationml.notesSlide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colors4.xml" ContentType="application/vnd.openxmlformats-officedocument.drawingml.diagramColors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diagrams/drawing3.xml" ContentType="application/vnd.ms-office.drawingml.diagramDrawing+xml"/>
  <Override PartName="/ppt/slides/slide55.xml" ContentType="application/vnd.openxmlformats-officedocument.presentationml.slide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notesSlides/notesSlide57.xml" ContentType="application/vnd.openxmlformats-officedocument.presentationml.notes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43.xml" ContentType="application/vnd.openxmlformats-officedocument.presentationml.slideLayout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24.xml" ContentType="application/vnd.openxmlformats-officedocument.presentationml.notesSlide+xml"/>
  <Override PartName="/ppt/diagrams/layout6.xml" ContentType="application/vnd.openxmlformats-officedocument.drawingml.diagramLayout+xml"/>
  <Override PartName="/ppt/notesSlides/notesSlide35.xml" ContentType="application/vnd.openxmlformats-officedocument.presentationml.notesSlide+xml"/>
  <Override PartName="/ppt/diagrams/data10.xml" ContentType="application/vnd.openxmlformats-officedocument.drawingml.diagramData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25.xml" ContentType="application/vnd.openxmlformats-officedocument.presentationml.notes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diagrams/drawing9.xml" ContentType="application/vnd.ms-office.drawingml.diagramDrawing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layout11.xml" ContentType="application/vnd.openxmlformats-officedocument.drawingml.diagramLayout+xml"/>
  <Override PartName="/ppt/diagrams/drawing5.xml" ContentType="application/vnd.ms-office.drawingml.diagramDrawing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notesSlides/notesSlide19.xml" ContentType="application/vnd.openxmlformats-officedocument.presentationml.notesSlide+xml"/>
  <Override PartName="/ppt/diagrams/colors10.xml" ContentType="application/vnd.openxmlformats-officedocument.drawingml.diagramColors+xml"/>
  <Override PartName="/ppt/notesSlides/notesSlide48.xml" ContentType="application/vnd.openxmlformats-officedocument.presentationml.notesSlide+xml"/>
  <Override PartName="/ppt/diagrams/drawing1.xml" ContentType="application/vnd.ms-office.drawingml.diagramDrawing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notesSlides/notesSlide37.xml" ContentType="application/vnd.openxmlformats-officedocument.presentationml.notesSlide+xml"/>
  <Override PartName="/ppt/diagrams/data12.xml" ContentType="application/vnd.openxmlformats-officedocument.drawingml.diagramData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diagrams/data9.xml" ContentType="application/vnd.openxmlformats-officedocument.drawingml.diagramData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diagrams/layout4.xml" ContentType="application/vnd.openxmlformats-officedocument.drawingml.diagram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40.xml" ContentType="application/vnd.openxmlformats-officedocument.presentationml.notesSlide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notesSlides/notesSlide6.xml" ContentType="application/vnd.openxmlformats-officedocument.presentationml.notesSlid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slides/slide32.xml" ContentType="application/vnd.openxmlformats-officedocument.presentationml.slide+xml"/>
  <Override PartName="/ppt/slideLayouts/slideLayout42.xml" ContentType="application/vnd.openxmlformats-officedocument.presentationml.slideLayout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5.xml" ContentType="application/vnd.openxmlformats-officedocument.drawingml.diagramLayout+xml"/>
  <Override PartName="/ppt/notesSlides/notesSlide23.xml" ContentType="application/vnd.openxmlformats-officedocument.presentationml.notesSlide+xml"/>
  <Override PartName="/ppt/diagrams/data6.xml" ContentType="application/vnd.openxmlformats-officedocument.drawingml.diagramData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3.xml" ContentType="application/vnd.openxmlformats-officedocument.drawingml.diagramLayout+xml"/>
  <Override PartName="/ppt/diagrams/drawing7.xml" ContentType="application/vnd.ms-office.drawingml.diagramDrawing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diagrams/quickStyle7.xml" ContentType="application/vnd.openxmlformats-officedocument.drawingml.diagramStyle+xml"/>
  <Override PartName="/ppt/slides/slide48.xml" ContentType="application/vnd.openxmlformats-officedocument.presentationml.slide+xml"/>
  <Override PartName="/ppt/notesSlides/notesSlide3.xml" ContentType="application/vnd.openxmlformats-officedocument.presentationml.notesSlide+xml"/>
  <Override PartName="/ppt/diagrams/colors12.xml" ContentType="application/vnd.openxmlformats-officedocument.drawingml.diagramColors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3" r:id="rId1"/>
    <p:sldMasterId id="2147483955" r:id="rId2"/>
    <p:sldMasterId id="2147483918" r:id="rId3"/>
    <p:sldMasterId id="2147483931" r:id="rId4"/>
  </p:sldMasterIdLst>
  <p:notesMasterIdLst>
    <p:notesMasterId r:id="rId68"/>
  </p:notesMasterIdLst>
  <p:handoutMasterIdLst>
    <p:handoutMasterId r:id="rId69"/>
  </p:handoutMasterIdLst>
  <p:sldIdLst>
    <p:sldId id="258" r:id="rId5"/>
    <p:sldId id="573" r:id="rId6"/>
    <p:sldId id="574" r:id="rId7"/>
    <p:sldId id="575" r:id="rId8"/>
    <p:sldId id="437" r:id="rId9"/>
    <p:sldId id="438" r:id="rId10"/>
    <p:sldId id="439" r:id="rId11"/>
    <p:sldId id="440" r:id="rId12"/>
    <p:sldId id="441" r:id="rId13"/>
    <p:sldId id="443" r:id="rId14"/>
    <p:sldId id="579" r:id="rId15"/>
    <p:sldId id="642" r:id="rId16"/>
    <p:sldId id="652" r:id="rId17"/>
    <p:sldId id="474" r:id="rId18"/>
    <p:sldId id="483" r:id="rId19"/>
    <p:sldId id="484" r:id="rId20"/>
    <p:sldId id="485" r:id="rId21"/>
    <p:sldId id="487" r:id="rId22"/>
    <p:sldId id="488" r:id="rId23"/>
    <p:sldId id="580" r:id="rId24"/>
    <p:sldId id="587" r:id="rId25"/>
    <p:sldId id="588" r:id="rId26"/>
    <p:sldId id="489" r:id="rId27"/>
    <p:sldId id="490" r:id="rId28"/>
    <p:sldId id="491" r:id="rId29"/>
    <p:sldId id="492" r:id="rId30"/>
    <p:sldId id="493" r:id="rId31"/>
    <p:sldId id="494" r:id="rId32"/>
    <p:sldId id="495" r:id="rId33"/>
    <p:sldId id="496" r:id="rId34"/>
    <p:sldId id="497" r:id="rId35"/>
    <p:sldId id="498" r:id="rId36"/>
    <p:sldId id="499" r:id="rId37"/>
    <p:sldId id="500" r:id="rId38"/>
    <p:sldId id="501" r:id="rId39"/>
    <p:sldId id="502" r:id="rId40"/>
    <p:sldId id="569" r:id="rId41"/>
    <p:sldId id="641" r:id="rId42"/>
    <p:sldId id="475" r:id="rId43"/>
    <p:sldId id="619" r:id="rId44"/>
    <p:sldId id="591" r:id="rId45"/>
    <p:sldId id="592" r:id="rId46"/>
    <p:sldId id="593" r:id="rId47"/>
    <p:sldId id="594" r:id="rId48"/>
    <p:sldId id="595" r:id="rId49"/>
    <p:sldId id="596" r:id="rId50"/>
    <p:sldId id="597" r:id="rId51"/>
    <p:sldId id="542" r:id="rId52"/>
    <p:sldId id="543" r:id="rId53"/>
    <p:sldId id="621" r:id="rId54"/>
    <p:sldId id="547" r:id="rId55"/>
    <p:sldId id="549" r:id="rId56"/>
    <p:sldId id="550" r:id="rId57"/>
    <p:sldId id="552" r:id="rId58"/>
    <p:sldId id="598" r:id="rId59"/>
    <p:sldId id="599" r:id="rId60"/>
    <p:sldId id="600" r:id="rId61"/>
    <p:sldId id="601" r:id="rId62"/>
    <p:sldId id="602" r:id="rId63"/>
    <p:sldId id="603" r:id="rId64"/>
    <p:sldId id="604" r:id="rId65"/>
    <p:sldId id="605" r:id="rId66"/>
    <p:sldId id="606" r:id="rId67"/>
  </p:sldIdLst>
  <p:sldSz cx="9144000" cy="6858000" type="screen4x3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FF5050"/>
    <a:srgbClr val="FF0000"/>
    <a:srgbClr val="FF0066"/>
    <a:srgbClr val="009900"/>
    <a:srgbClr val="99CC00"/>
    <a:srgbClr val="669900"/>
  </p:clrMru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486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80" d="100"/>
          <a:sy n="80" d="100"/>
        </p:scale>
        <p:origin x="-3616" y="1048"/>
      </p:cViewPr>
      <p:guideLst>
        <p:guide orient="horz" pos="3019"/>
        <p:guide pos="230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71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10C077-345E-46CB-9E05-622D6ABD6330}" type="doc">
      <dgm:prSet loTypeId="urn:microsoft.com/office/officeart/2005/8/layout/radial4" loCatId="relationship" qsTypeId="urn:microsoft.com/office/officeart/2005/8/quickstyle/3d6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BE86C5E-7273-42BF-A479-1EE048B357E8}">
      <dgm:prSet phldrT="[Text]"/>
      <dgm:spPr>
        <a:solidFill>
          <a:srgbClr val="C00000"/>
        </a:solidFill>
      </dgm:spPr>
      <dgm:t>
        <a:bodyPr/>
        <a:lstStyle/>
        <a:p>
          <a:r>
            <a:rPr lang="en-US" b="1" spc="50" dirty="0" smtClean="0">
              <a:ln w="11430"/>
              <a:solidFill>
                <a:srgbClr val="FFFF00"/>
              </a:solidFill>
              <a:latin typeface="Arial "/>
            </a:rPr>
            <a:t>FALSAFAH SBPA</a:t>
          </a:r>
          <a:endParaRPr lang="en-US" dirty="0">
            <a:solidFill>
              <a:srgbClr val="FFFF00"/>
            </a:solidFill>
          </a:endParaRPr>
        </a:p>
      </dgm:t>
    </dgm:pt>
    <dgm:pt modelId="{CCA2B38F-5EBB-45C4-98A0-CC1F7581B0FA}" type="parTrans" cxnId="{86ACD5EE-2AEA-459E-A09B-25B02BF80489}">
      <dgm:prSet/>
      <dgm:spPr/>
      <dgm:t>
        <a:bodyPr/>
        <a:lstStyle/>
        <a:p>
          <a:endParaRPr lang="en-US"/>
        </a:p>
      </dgm:t>
    </dgm:pt>
    <dgm:pt modelId="{43ADC17D-7BD8-4876-8EFF-FE2DE32952F2}" type="sibTrans" cxnId="{86ACD5EE-2AEA-459E-A09B-25B02BF80489}">
      <dgm:prSet/>
      <dgm:spPr/>
      <dgm:t>
        <a:bodyPr/>
        <a:lstStyle/>
        <a:p>
          <a:endParaRPr lang="en-US"/>
        </a:p>
      </dgm:t>
    </dgm:pt>
    <dgm:pt modelId="{3F7E1484-F5BD-4A12-9443-4B98737B0EA9}">
      <dgm:prSet phldrT="[Text]"/>
      <dgm:spPr>
        <a:solidFill>
          <a:srgbClr val="C00000"/>
        </a:solidFill>
      </dgm:spPr>
      <dgm:t>
        <a:bodyPr/>
        <a:lstStyle/>
        <a:p>
          <a:r>
            <a:rPr lang="en-US" b="1" i="0" dirty="0" smtClean="0">
              <a:ln w="50800"/>
              <a:solidFill>
                <a:schemeClr val="bg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Arial "/>
              <a:cs typeface="Arial" pitchFamily="34" charset="0"/>
            </a:rPr>
            <a:t>TRANSFORMASI PERKHIDMATAN AWAM</a:t>
          </a:r>
          <a:endParaRPr lang="en-US" i="0" dirty="0">
            <a:solidFill>
              <a:schemeClr val="bg1"/>
            </a:solidFill>
          </a:endParaRPr>
        </a:p>
      </dgm:t>
    </dgm:pt>
    <dgm:pt modelId="{170515B0-C6E4-48F4-B0C4-B91D0328454B}" type="parTrans" cxnId="{BF2D165D-1280-4A64-8B3F-394177FB990D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46ECB179-E084-49AC-8B4C-6085E12D6F4B}" type="sibTrans" cxnId="{BF2D165D-1280-4A64-8B3F-394177FB990D}">
      <dgm:prSet/>
      <dgm:spPr/>
      <dgm:t>
        <a:bodyPr/>
        <a:lstStyle/>
        <a:p>
          <a:endParaRPr lang="en-US"/>
        </a:p>
      </dgm:t>
    </dgm:pt>
    <dgm:pt modelId="{FBF282EF-6FC0-4D3A-922E-686723A79698}">
      <dgm:prSet phldrT="[Text]"/>
      <dgm:spPr>
        <a:solidFill>
          <a:srgbClr val="C00000"/>
        </a:solidFill>
      </dgm:spPr>
      <dgm:t>
        <a:bodyPr/>
        <a:lstStyle/>
        <a:p>
          <a:r>
            <a:rPr lang="en-US" b="1" dirty="0" smtClean="0">
              <a:ln w="50800"/>
              <a:solidFill>
                <a:schemeClr val="bg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Arial "/>
              <a:cs typeface="Arial" pitchFamily="34" charset="0"/>
            </a:rPr>
            <a:t>KELESTARIAN PERKHIDMATAN AWAM</a:t>
          </a:r>
          <a:endParaRPr lang="en-US" dirty="0">
            <a:solidFill>
              <a:schemeClr val="bg1"/>
            </a:solidFill>
          </a:endParaRPr>
        </a:p>
      </dgm:t>
    </dgm:pt>
    <dgm:pt modelId="{42F7F63C-0784-44A2-BB6C-9579BE75EB10}" type="parTrans" cxnId="{4F1BA6D0-4488-4D61-93CC-E0DD0A7AC083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F0E27A2D-8128-480B-A19F-B84DF9CD5340}" type="sibTrans" cxnId="{4F1BA6D0-4488-4D61-93CC-E0DD0A7AC083}">
      <dgm:prSet/>
      <dgm:spPr/>
      <dgm:t>
        <a:bodyPr/>
        <a:lstStyle/>
        <a:p>
          <a:endParaRPr lang="en-US"/>
        </a:p>
      </dgm:t>
    </dgm:pt>
    <dgm:pt modelId="{7E0BC792-3FC0-4664-8567-315BBE2EBF72}">
      <dgm:prSet phldrT="[Text]" custRadScaleRad="72737" custRadScaleInc="55301"/>
      <dgm:spPr/>
      <dgm:t>
        <a:bodyPr/>
        <a:lstStyle/>
        <a:p>
          <a:endParaRPr lang="en-US" dirty="0"/>
        </a:p>
      </dgm:t>
    </dgm:pt>
    <dgm:pt modelId="{44BE387D-AD48-4C9E-9970-7946B824EC9A}" type="parTrans" cxnId="{F6342FE2-1A33-4CCD-B34F-8617AE80F7F1}">
      <dgm:prSet/>
      <dgm:spPr/>
      <dgm:t>
        <a:bodyPr/>
        <a:lstStyle/>
        <a:p>
          <a:endParaRPr lang="en-US"/>
        </a:p>
      </dgm:t>
    </dgm:pt>
    <dgm:pt modelId="{DF302B69-5DBD-4CD9-863E-412974CD98E7}" type="sibTrans" cxnId="{F6342FE2-1A33-4CCD-B34F-8617AE80F7F1}">
      <dgm:prSet/>
      <dgm:spPr/>
      <dgm:t>
        <a:bodyPr/>
        <a:lstStyle/>
        <a:p>
          <a:endParaRPr lang="en-US"/>
        </a:p>
      </dgm:t>
    </dgm:pt>
    <dgm:pt modelId="{3A744A77-6138-4950-839B-C759CE9279EC}" type="pres">
      <dgm:prSet presAssocID="{3210C077-345E-46CB-9E05-622D6ABD633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4BB1CB-5A54-453D-86B2-B6C253398373}" type="pres">
      <dgm:prSet presAssocID="{5BE86C5E-7273-42BF-A479-1EE048B357E8}" presName="centerShape" presStyleLbl="node0" presStyleIdx="0" presStyleCnt="1" custLinFactNeighborX="-2809" custLinFactNeighborY="-40464"/>
      <dgm:spPr/>
      <dgm:t>
        <a:bodyPr/>
        <a:lstStyle/>
        <a:p>
          <a:endParaRPr lang="en-US"/>
        </a:p>
      </dgm:t>
    </dgm:pt>
    <dgm:pt modelId="{D3EE6193-FA20-4E7D-9758-1C8DE9C312BA}" type="pres">
      <dgm:prSet presAssocID="{170515B0-C6E4-48F4-B0C4-B91D0328454B}" presName="parTrans" presStyleLbl="bgSibTrans2D1" presStyleIdx="0" presStyleCnt="2" custAng="7380000" custLinFactX="49251" custLinFactY="-44668" custLinFactNeighborX="100000" custLinFactNeighborY="-100000"/>
      <dgm:spPr>
        <a:prstGeom prst="curvedUpArrow">
          <a:avLst/>
        </a:prstGeom>
      </dgm:spPr>
      <dgm:t>
        <a:bodyPr/>
        <a:lstStyle/>
        <a:p>
          <a:endParaRPr lang="en-US"/>
        </a:p>
      </dgm:t>
    </dgm:pt>
    <dgm:pt modelId="{67CDDD0B-7BCC-425C-AB94-9BBEA85371A0}" type="pres">
      <dgm:prSet presAssocID="{3F7E1484-F5BD-4A12-9443-4B98737B0EA9}" presName="node" presStyleLbl="node1" presStyleIdx="0" presStyleCnt="2" custRadScaleRad="64138" custRadScaleInc="-599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89B408-5EF1-4BF8-ABF9-0209B1DCC3EE}" type="pres">
      <dgm:prSet presAssocID="{42F7F63C-0784-44A2-BB6C-9579BE75EB10}" presName="parTrans" presStyleLbl="bgSibTrans2D1" presStyleIdx="1" presStyleCnt="2" custAng="13680000" custLinFactX="-46191" custLinFactY="-42191" custLinFactNeighborX="-100000" custLinFactNeighborY="-100000"/>
      <dgm:spPr>
        <a:prstGeom prst="curvedDownArrow">
          <a:avLst/>
        </a:prstGeom>
      </dgm:spPr>
      <dgm:t>
        <a:bodyPr/>
        <a:lstStyle/>
        <a:p>
          <a:endParaRPr lang="en-US"/>
        </a:p>
      </dgm:t>
    </dgm:pt>
    <dgm:pt modelId="{787F814C-4ED7-4889-8AC9-6B9D7E8AC9B7}" type="pres">
      <dgm:prSet presAssocID="{FBF282EF-6FC0-4D3A-922E-686723A79698}" presName="node" presStyleLbl="node1" presStyleIdx="1" presStyleCnt="2" custRadScaleRad="56124" custRadScaleInc="631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1BA6D0-4488-4D61-93CC-E0DD0A7AC083}" srcId="{5BE86C5E-7273-42BF-A479-1EE048B357E8}" destId="{FBF282EF-6FC0-4D3A-922E-686723A79698}" srcOrd="1" destOrd="0" parTransId="{42F7F63C-0784-44A2-BB6C-9579BE75EB10}" sibTransId="{F0E27A2D-8128-480B-A19F-B84DF9CD5340}"/>
    <dgm:cxn modelId="{F67EBA10-666B-4C9E-AC6F-F40470767F47}" type="presOf" srcId="{3210C077-345E-46CB-9E05-622D6ABD6330}" destId="{3A744A77-6138-4950-839B-C759CE9279EC}" srcOrd="0" destOrd="0" presId="urn:microsoft.com/office/officeart/2005/8/layout/radial4"/>
    <dgm:cxn modelId="{F6342FE2-1A33-4CCD-B34F-8617AE80F7F1}" srcId="{3210C077-345E-46CB-9E05-622D6ABD6330}" destId="{7E0BC792-3FC0-4664-8567-315BBE2EBF72}" srcOrd="1" destOrd="0" parTransId="{44BE387D-AD48-4C9E-9970-7946B824EC9A}" sibTransId="{DF302B69-5DBD-4CD9-863E-412974CD98E7}"/>
    <dgm:cxn modelId="{100EE592-8466-497F-946A-A9228E30FD4C}" type="presOf" srcId="{3F7E1484-F5BD-4A12-9443-4B98737B0EA9}" destId="{67CDDD0B-7BCC-425C-AB94-9BBEA85371A0}" srcOrd="0" destOrd="0" presId="urn:microsoft.com/office/officeart/2005/8/layout/radial4"/>
    <dgm:cxn modelId="{E44881B5-8E58-40A2-92CA-DB2EDBCA7922}" type="presOf" srcId="{5BE86C5E-7273-42BF-A479-1EE048B357E8}" destId="{CB4BB1CB-5A54-453D-86B2-B6C253398373}" srcOrd="0" destOrd="0" presId="urn:microsoft.com/office/officeart/2005/8/layout/radial4"/>
    <dgm:cxn modelId="{6880D806-E7C9-4812-8CE4-6D7BC0308CE4}" type="presOf" srcId="{42F7F63C-0784-44A2-BB6C-9579BE75EB10}" destId="{7D89B408-5EF1-4BF8-ABF9-0209B1DCC3EE}" srcOrd="0" destOrd="0" presId="urn:microsoft.com/office/officeart/2005/8/layout/radial4"/>
    <dgm:cxn modelId="{BE8978EF-6FBE-46F2-8883-612832FF8D8D}" type="presOf" srcId="{170515B0-C6E4-48F4-B0C4-B91D0328454B}" destId="{D3EE6193-FA20-4E7D-9758-1C8DE9C312BA}" srcOrd="0" destOrd="0" presId="urn:microsoft.com/office/officeart/2005/8/layout/radial4"/>
    <dgm:cxn modelId="{86ACD5EE-2AEA-459E-A09B-25B02BF80489}" srcId="{3210C077-345E-46CB-9E05-622D6ABD6330}" destId="{5BE86C5E-7273-42BF-A479-1EE048B357E8}" srcOrd="0" destOrd="0" parTransId="{CCA2B38F-5EBB-45C4-98A0-CC1F7581B0FA}" sibTransId="{43ADC17D-7BD8-4876-8EFF-FE2DE32952F2}"/>
    <dgm:cxn modelId="{BF2D165D-1280-4A64-8B3F-394177FB990D}" srcId="{5BE86C5E-7273-42BF-A479-1EE048B357E8}" destId="{3F7E1484-F5BD-4A12-9443-4B98737B0EA9}" srcOrd="0" destOrd="0" parTransId="{170515B0-C6E4-48F4-B0C4-B91D0328454B}" sibTransId="{46ECB179-E084-49AC-8B4C-6085E12D6F4B}"/>
    <dgm:cxn modelId="{C1CAB9A3-4E29-409B-98BB-3684E631DC1B}" type="presOf" srcId="{FBF282EF-6FC0-4D3A-922E-686723A79698}" destId="{787F814C-4ED7-4889-8AC9-6B9D7E8AC9B7}" srcOrd="0" destOrd="0" presId="urn:microsoft.com/office/officeart/2005/8/layout/radial4"/>
    <dgm:cxn modelId="{543C7AF7-C73C-4DBD-903C-01C6A748EED2}" type="presParOf" srcId="{3A744A77-6138-4950-839B-C759CE9279EC}" destId="{CB4BB1CB-5A54-453D-86B2-B6C253398373}" srcOrd="0" destOrd="0" presId="urn:microsoft.com/office/officeart/2005/8/layout/radial4"/>
    <dgm:cxn modelId="{ABDDC826-4BD5-4A5E-8491-1F9253BFDFF8}" type="presParOf" srcId="{3A744A77-6138-4950-839B-C759CE9279EC}" destId="{D3EE6193-FA20-4E7D-9758-1C8DE9C312BA}" srcOrd="1" destOrd="0" presId="urn:microsoft.com/office/officeart/2005/8/layout/radial4"/>
    <dgm:cxn modelId="{0545C692-9B59-4395-9AE5-72600C1AA6A1}" type="presParOf" srcId="{3A744A77-6138-4950-839B-C759CE9279EC}" destId="{67CDDD0B-7BCC-425C-AB94-9BBEA85371A0}" srcOrd="2" destOrd="0" presId="urn:microsoft.com/office/officeart/2005/8/layout/radial4"/>
    <dgm:cxn modelId="{4CC84010-CB1C-46A3-AC57-DBD5891B5847}" type="presParOf" srcId="{3A744A77-6138-4950-839B-C759CE9279EC}" destId="{7D89B408-5EF1-4BF8-ABF9-0209B1DCC3EE}" srcOrd="3" destOrd="0" presId="urn:microsoft.com/office/officeart/2005/8/layout/radial4"/>
    <dgm:cxn modelId="{53EB5470-E498-4F91-80C7-827A01D6FFCB}" type="presParOf" srcId="{3A744A77-6138-4950-839B-C759CE9279EC}" destId="{787F814C-4ED7-4889-8AC9-6B9D7E8AC9B7}" srcOrd="4" destOrd="0" presId="urn:microsoft.com/office/officeart/2005/8/layout/radial4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A52E03D-9E7B-4C62-87A1-34579F882B29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F84C71-A112-4944-BF0B-67314677D742}">
      <dgm:prSet phldrT="[Text]" custT="1"/>
      <dgm:spPr>
        <a:solidFill>
          <a:srgbClr val="C100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PINDAAN SYARAT LANTIKAN</a:t>
          </a:r>
        </a:p>
      </dgm:t>
    </dgm:pt>
    <dgm:pt modelId="{648F795E-18CA-4310-B110-A62B98617F44}" type="parTrans" cxnId="{939E19A5-C9FC-4212-98B7-4354B34F0049}">
      <dgm:prSet/>
      <dgm:spPr/>
      <dgm:t>
        <a:bodyPr/>
        <a:lstStyle/>
        <a:p>
          <a:endParaRPr lang="en-US"/>
        </a:p>
      </dgm:t>
    </dgm:pt>
    <dgm:pt modelId="{5BCFD56C-5A2B-4A7F-AE24-35B186654F26}" type="sibTrans" cxnId="{939E19A5-C9FC-4212-98B7-4354B34F0049}">
      <dgm:prSet/>
      <dgm:spPr/>
      <dgm:t>
        <a:bodyPr/>
        <a:lstStyle/>
        <a:p>
          <a:endParaRPr lang="en-US"/>
        </a:p>
      </dgm:t>
    </dgm:pt>
    <dgm:pt modelId="{0B82C2F5-CABA-4802-B887-39D841045365}">
      <dgm:prSet phldrT="[Text]" custT="1"/>
      <dgm:spPr>
        <a:solidFill>
          <a:srgbClr val="FF3300"/>
        </a:solidFill>
      </dgm:spPr>
      <dgm:t>
        <a:bodyPr/>
        <a:lstStyle/>
        <a:p>
          <a:r>
            <a:rPr kumimoji="1" lang="en-US" sz="24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Calon</a:t>
          </a:r>
          <a:r>
            <a:rPr kumimoji="1"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yang </a:t>
          </a:r>
          <a:r>
            <a:rPr kumimoji="1" lang="en-US" sz="2400" b="1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kompeten</a:t>
          </a:r>
          <a:endParaRPr lang="en-US" sz="24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39BFB892-484F-4170-9D60-F6AB2B69901A}" type="parTrans" cxnId="{21C63AF0-705C-451B-9BAC-EA04A68FD64F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4416939-DBAA-4F64-84C6-531CFA346415}" type="sibTrans" cxnId="{21C63AF0-705C-451B-9BAC-EA04A68FD64F}">
      <dgm:prSet/>
      <dgm:spPr/>
      <dgm:t>
        <a:bodyPr/>
        <a:lstStyle/>
        <a:p>
          <a:endParaRPr lang="en-US"/>
        </a:p>
      </dgm:t>
    </dgm:pt>
    <dgm:pt modelId="{06C4FBCD-B58B-4D23-8B10-8AE830562A2A}">
      <dgm:prSet phldrT="[Text]" custT="1"/>
      <dgm:spPr>
        <a:solidFill>
          <a:srgbClr val="FF3300"/>
        </a:solidFill>
      </dgm:spPr>
      <dgm:t>
        <a:bodyPr/>
        <a:lstStyle/>
        <a:p>
          <a:r>
            <a:rPr kumimoji="1" lang="en-US" sz="24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Memenuhi</a:t>
          </a:r>
          <a:r>
            <a:rPr kumimoji="1"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kumimoji="1" lang="en-US" sz="2400" b="1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keperluan</a:t>
          </a:r>
          <a:r>
            <a:rPr kumimoji="1"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kumimoji="1" lang="en-US" sz="2400" b="1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perkhidmatan</a:t>
          </a:r>
          <a:endParaRPr lang="en-US" sz="24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5F83F73E-84B0-41AD-8309-BB8DBCABF581}" type="parTrans" cxnId="{36FEBB7C-7F35-4D58-BE1E-D7FE75308DD4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FDFC7FE-0B9F-4E63-B23F-1A35E48C885C}" type="sibTrans" cxnId="{36FEBB7C-7F35-4D58-BE1E-D7FE75308DD4}">
      <dgm:prSet/>
      <dgm:spPr/>
      <dgm:t>
        <a:bodyPr/>
        <a:lstStyle/>
        <a:p>
          <a:endParaRPr lang="en-US"/>
        </a:p>
      </dgm:t>
    </dgm:pt>
    <dgm:pt modelId="{F28F54FF-3082-42A9-906F-5F2687A35A4A}">
      <dgm:prSet custT="1"/>
      <dgm:spPr>
        <a:solidFill>
          <a:srgbClr val="FF3300"/>
        </a:solidFill>
      </dgm:spPr>
      <dgm:t>
        <a:bodyPr/>
        <a:lstStyle/>
        <a:p>
          <a:r>
            <a:rPr kumimoji="1" lang="ms-MY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Perubahan bidang pengajian </a:t>
          </a:r>
          <a:r>
            <a:rPr kumimoji="1" lang="ms-MY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di IPTA/ IPTS</a:t>
          </a:r>
          <a:endParaRPr kumimoji="1" lang="ms-MY" sz="2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9CCB7EA8-F0D9-47A7-A302-F200985F9C59}" type="parTrans" cxnId="{DAB9F5B1-834B-4B12-812E-E7ADCC04EF3E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B444B8D1-CB7D-4FDD-8D01-32AB947DDEF5}" type="sibTrans" cxnId="{DAB9F5B1-834B-4B12-812E-E7ADCC04EF3E}">
      <dgm:prSet/>
      <dgm:spPr/>
      <dgm:t>
        <a:bodyPr/>
        <a:lstStyle/>
        <a:p>
          <a:endParaRPr lang="en-US"/>
        </a:p>
      </dgm:t>
    </dgm:pt>
    <dgm:pt modelId="{67844CEB-9CDF-4C3E-8D5A-BA58AD8CF67F}" type="pres">
      <dgm:prSet presAssocID="{0A52E03D-9E7B-4C62-87A1-34579F882B2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66B3FE-82A9-49F6-B039-1379C232158B}" type="pres">
      <dgm:prSet presAssocID="{20F84C71-A112-4944-BF0B-67314677D742}" presName="centerShape" presStyleLbl="node0" presStyleIdx="0" presStyleCnt="1" custScaleX="101103" custScaleY="88541" custLinFactNeighborX="1128" custLinFactNeighborY="-6871"/>
      <dgm:spPr/>
      <dgm:t>
        <a:bodyPr/>
        <a:lstStyle/>
        <a:p>
          <a:endParaRPr lang="en-US"/>
        </a:p>
      </dgm:t>
    </dgm:pt>
    <dgm:pt modelId="{E36DE2A6-A612-46A5-9EE7-17640A5C2A95}" type="pres">
      <dgm:prSet presAssocID="{39BFB892-484F-4170-9D60-F6AB2B69901A}" presName="parTrans" presStyleLbl="bgSibTrans2D1" presStyleIdx="0" presStyleCnt="3" custScaleX="122920" custLinFactNeighborX="-15505" custLinFactNeighborY="48780" custRadScaleRad="331430" custRadScaleInc="-2147483648"/>
      <dgm:spPr/>
      <dgm:t>
        <a:bodyPr/>
        <a:lstStyle/>
        <a:p>
          <a:endParaRPr lang="en-US"/>
        </a:p>
      </dgm:t>
    </dgm:pt>
    <dgm:pt modelId="{F2D277EB-EECF-4EA7-969D-40184AEA8970}" type="pres">
      <dgm:prSet presAssocID="{0B82C2F5-CABA-4802-B887-39D841045365}" presName="node" presStyleLbl="node1" presStyleIdx="0" presStyleCnt="3" custScaleX="109827" custScaleY="65941" custRadScaleRad="102700" custRadScaleInc="-10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925A31-D332-48C4-B118-5396EB7FAC6E}" type="pres">
      <dgm:prSet presAssocID="{5F83F73E-84B0-41AD-8309-BB8DBCABF581}" presName="parTrans" presStyleLbl="bgSibTrans2D1" presStyleIdx="1" presStyleCnt="3" custAng="21540250" custScaleX="117492" custLinFactNeighborX="161" custLinFactNeighborY="-163" custRadScaleRad="315348"/>
      <dgm:spPr/>
      <dgm:t>
        <a:bodyPr/>
        <a:lstStyle/>
        <a:p>
          <a:endParaRPr lang="en-US"/>
        </a:p>
      </dgm:t>
    </dgm:pt>
    <dgm:pt modelId="{820C62C1-DC3B-475E-88A5-608513CB7C4F}" type="pres">
      <dgm:prSet presAssocID="{06C4FBCD-B58B-4D23-8B10-8AE830562A2A}" presName="node" presStyleLbl="node1" presStyleIdx="1" presStyleCnt="3" custScaleX="104280" custScaleY="64518" custRadScaleRad="100401" custRadScaleInc="14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858D76-1272-43D5-A535-D3DD790C0108}" type="pres">
      <dgm:prSet presAssocID="{9CCB7EA8-F0D9-47A7-A302-F200985F9C59}" presName="parTrans" presStyleLbl="bgSibTrans2D1" presStyleIdx="2" presStyleCnt="3" custScaleX="134892" custLinFactNeighborX="19529" custLinFactNeighborY="31852" custRadScaleRad="168856"/>
      <dgm:spPr/>
      <dgm:t>
        <a:bodyPr/>
        <a:lstStyle/>
        <a:p>
          <a:endParaRPr lang="en-US"/>
        </a:p>
      </dgm:t>
    </dgm:pt>
    <dgm:pt modelId="{59220961-B032-41D3-B0A6-EA1DD021BFB0}" type="pres">
      <dgm:prSet presAssocID="{F28F54FF-3082-42A9-906F-5F2687A35A4A}" presName="node" presStyleLbl="node1" presStyleIdx="2" presStyleCnt="3" custScaleX="122958" custScaleY="660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956C12-1333-4F4E-A8E9-D7CE2834D074}" type="presOf" srcId="{F28F54FF-3082-42A9-906F-5F2687A35A4A}" destId="{59220961-B032-41D3-B0A6-EA1DD021BFB0}" srcOrd="0" destOrd="0" presId="urn:microsoft.com/office/officeart/2005/8/layout/radial4"/>
    <dgm:cxn modelId="{21C63AF0-705C-451B-9BAC-EA04A68FD64F}" srcId="{20F84C71-A112-4944-BF0B-67314677D742}" destId="{0B82C2F5-CABA-4802-B887-39D841045365}" srcOrd="0" destOrd="0" parTransId="{39BFB892-484F-4170-9D60-F6AB2B69901A}" sibTransId="{24416939-DBAA-4F64-84C6-531CFA346415}"/>
    <dgm:cxn modelId="{0FFB0723-8C26-4E9A-8AD0-118EBDFBAFA0}" type="presOf" srcId="{0A52E03D-9E7B-4C62-87A1-34579F882B29}" destId="{67844CEB-9CDF-4C3E-8D5A-BA58AD8CF67F}" srcOrd="0" destOrd="0" presId="urn:microsoft.com/office/officeart/2005/8/layout/radial4"/>
    <dgm:cxn modelId="{165BE48E-A077-45A8-85EA-43AA71B691E4}" type="presOf" srcId="{06C4FBCD-B58B-4D23-8B10-8AE830562A2A}" destId="{820C62C1-DC3B-475E-88A5-608513CB7C4F}" srcOrd="0" destOrd="0" presId="urn:microsoft.com/office/officeart/2005/8/layout/radial4"/>
    <dgm:cxn modelId="{3F0BEF2E-8717-4B5F-BA71-C47CCD16CDA0}" type="presOf" srcId="{39BFB892-484F-4170-9D60-F6AB2B69901A}" destId="{E36DE2A6-A612-46A5-9EE7-17640A5C2A95}" srcOrd="0" destOrd="0" presId="urn:microsoft.com/office/officeart/2005/8/layout/radial4"/>
    <dgm:cxn modelId="{CC894189-15A7-49F8-AECC-5FF547D9434C}" type="presOf" srcId="{0B82C2F5-CABA-4802-B887-39D841045365}" destId="{F2D277EB-EECF-4EA7-969D-40184AEA8970}" srcOrd="0" destOrd="0" presId="urn:microsoft.com/office/officeart/2005/8/layout/radial4"/>
    <dgm:cxn modelId="{36FEBB7C-7F35-4D58-BE1E-D7FE75308DD4}" srcId="{20F84C71-A112-4944-BF0B-67314677D742}" destId="{06C4FBCD-B58B-4D23-8B10-8AE830562A2A}" srcOrd="1" destOrd="0" parTransId="{5F83F73E-84B0-41AD-8309-BB8DBCABF581}" sibTransId="{DFDFC7FE-0B9F-4E63-B23F-1A35E48C885C}"/>
    <dgm:cxn modelId="{BC210ACA-6DBA-4415-9890-0CDA1878CF61}" type="presOf" srcId="{5F83F73E-84B0-41AD-8309-BB8DBCABF581}" destId="{63925A31-D332-48C4-B118-5396EB7FAC6E}" srcOrd="0" destOrd="0" presId="urn:microsoft.com/office/officeart/2005/8/layout/radial4"/>
    <dgm:cxn modelId="{939E19A5-C9FC-4212-98B7-4354B34F0049}" srcId="{0A52E03D-9E7B-4C62-87A1-34579F882B29}" destId="{20F84C71-A112-4944-BF0B-67314677D742}" srcOrd="0" destOrd="0" parTransId="{648F795E-18CA-4310-B110-A62B98617F44}" sibTransId="{5BCFD56C-5A2B-4A7F-AE24-35B186654F26}"/>
    <dgm:cxn modelId="{495FB889-0C44-4121-99CF-3BC0D62B7F8E}" type="presOf" srcId="{9CCB7EA8-F0D9-47A7-A302-F200985F9C59}" destId="{63858D76-1272-43D5-A535-D3DD790C0108}" srcOrd="0" destOrd="0" presId="urn:microsoft.com/office/officeart/2005/8/layout/radial4"/>
    <dgm:cxn modelId="{33379AAB-D9A0-4283-954C-860A6C6F5001}" type="presOf" srcId="{20F84C71-A112-4944-BF0B-67314677D742}" destId="{E366B3FE-82A9-49F6-B039-1379C232158B}" srcOrd="0" destOrd="0" presId="urn:microsoft.com/office/officeart/2005/8/layout/radial4"/>
    <dgm:cxn modelId="{DAB9F5B1-834B-4B12-812E-E7ADCC04EF3E}" srcId="{20F84C71-A112-4944-BF0B-67314677D742}" destId="{F28F54FF-3082-42A9-906F-5F2687A35A4A}" srcOrd="2" destOrd="0" parTransId="{9CCB7EA8-F0D9-47A7-A302-F200985F9C59}" sibTransId="{B444B8D1-CB7D-4FDD-8D01-32AB947DDEF5}"/>
    <dgm:cxn modelId="{46600718-9027-4120-9B18-8EA481F42017}" type="presParOf" srcId="{67844CEB-9CDF-4C3E-8D5A-BA58AD8CF67F}" destId="{E366B3FE-82A9-49F6-B039-1379C232158B}" srcOrd="0" destOrd="0" presId="urn:microsoft.com/office/officeart/2005/8/layout/radial4"/>
    <dgm:cxn modelId="{43EBE06D-6910-4550-B83C-549F12C38BCD}" type="presParOf" srcId="{67844CEB-9CDF-4C3E-8D5A-BA58AD8CF67F}" destId="{E36DE2A6-A612-46A5-9EE7-17640A5C2A95}" srcOrd="1" destOrd="0" presId="urn:microsoft.com/office/officeart/2005/8/layout/radial4"/>
    <dgm:cxn modelId="{D7AF9580-BC10-4886-A2DC-94013848F810}" type="presParOf" srcId="{67844CEB-9CDF-4C3E-8D5A-BA58AD8CF67F}" destId="{F2D277EB-EECF-4EA7-969D-40184AEA8970}" srcOrd="2" destOrd="0" presId="urn:microsoft.com/office/officeart/2005/8/layout/radial4"/>
    <dgm:cxn modelId="{8F44E2AA-5E29-4E65-BADD-87366064169D}" type="presParOf" srcId="{67844CEB-9CDF-4C3E-8D5A-BA58AD8CF67F}" destId="{63925A31-D332-48C4-B118-5396EB7FAC6E}" srcOrd="3" destOrd="0" presId="urn:microsoft.com/office/officeart/2005/8/layout/radial4"/>
    <dgm:cxn modelId="{9CA842DF-8DAE-4F9A-B5A1-B7125677B04E}" type="presParOf" srcId="{67844CEB-9CDF-4C3E-8D5A-BA58AD8CF67F}" destId="{820C62C1-DC3B-475E-88A5-608513CB7C4F}" srcOrd="4" destOrd="0" presId="urn:microsoft.com/office/officeart/2005/8/layout/radial4"/>
    <dgm:cxn modelId="{8127E47E-F50C-465A-BAF4-A6FC39A590D9}" type="presParOf" srcId="{67844CEB-9CDF-4C3E-8D5A-BA58AD8CF67F}" destId="{63858D76-1272-43D5-A535-D3DD790C0108}" srcOrd="5" destOrd="0" presId="urn:microsoft.com/office/officeart/2005/8/layout/radial4"/>
    <dgm:cxn modelId="{2FEFA8F8-47B1-4B39-85CE-9E1880498BCD}" type="presParOf" srcId="{67844CEB-9CDF-4C3E-8D5A-BA58AD8CF67F}" destId="{59220961-B032-41D3-B0A6-EA1DD021BFB0}" srcOrd="6" destOrd="0" presId="urn:microsoft.com/office/officeart/2005/8/layout/radial4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A374773-CF94-CE49-9887-679F705E9142}" type="doc">
      <dgm:prSet loTypeId="urn:microsoft.com/office/officeart/2008/layout/HexagonCluster" loCatId="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AD3D2D4-2AC5-204B-B24D-0803399E3D16}">
      <dgm:prSet phldrT="[Text]" custT="1"/>
      <dgm:spPr/>
      <dgm:t>
        <a:bodyPr/>
        <a:lstStyle/>
        <a:p>
          <a:r>
            <a:rPr lang="en-US" sz="2800" b="1" i="0" smtClean="0">
              <a:latin typeface="Arial"/>
              <a:cs typeface="Arial"/>
            </a:rPr>
            <a:t>SSB 1992</a:t>
          </a:r>
          <a:endParaRPr lang="en-US" sz="2800" b="1" i="0" dirty="0">
            <a:latin typeface="Arial"/>
            <a:cs typeface="Arial"/>
          </a:endParaRPr>
        </a:p>
      </dgm:t>
    </dgm:pt>
    <dgm:pt modelId="{3D728508-4BD6-384D-A9C1-548D2B18E349}" type="parTrans" cxnId="{A79FA080-9AD9-E044-AE04-C2FFFCA718F8}">
      <dgm:prSet/>
      <dgm:spPr/>
      <dgm:t>
        <a:bodyPr/>
        <a:lstStyle/>
        <a:p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D5D1E32-0FE8-BB4C-BA26-ADFD78C683A5}" type="sibTrans" cxnId="{A79FA080-9AD9-E044-AE04-C2FFFCA718F8}">
      <dgm:prSet/>
      <dgm:spPr/>
      <dgm:t>
        <a:bodyPr/>
        <a:lstStyle/>
        <a:p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EC86B3B-7746-4448-A08C-9FC1E4B5C336}">
      <dgm:prSet phldrT="[Text]" custT="1"/>
      <dgm:spPr/>
      <dgm:t>
        <a:bodyPr/>
        <a:lstStyle/>
        <a:p>
          <a:r>
            <a:rPr lang="en-US" sz="2800" b="1" i="0" smtClean="0">
              <a:latin typeface="Arial"/>
              <a:cs typeface="Arial"/>
            </a:rPr>
            <a:t>SSM 2002</a:t>
          </a:r>
          <a:endParaRPr lang="en-US" sz="2800" b="1" i="0" dirty="0">
            <a:latin typeface="Arial"/>
            <a:cs typeface="Arial"/>
          </a:endParaRPr>
        </a:p>
      </dgm:t>
    </dgm:pt>
    <dgm:pt modelId="{ABE65D2F-1C32-D44B-B872-7319C969EB59}" type="parTrans" cxnId="{56C1E235-7F78-994C-A68C-5181FF337771}">
      <dgm:prSet/>
      <dgm:spPr/>
      <dgm:t>
        <a:bodyPr/>
        <a:lstStyle/>
        <a:p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7188EE5-B25D-564A-A723-B463A393573C}" type="sibTrans" cxnId="{56C1E235-7F78-994C-A68C-5181FF337771}">
      <dgm:prSet/>
      <dgm:spPr/>
      <dgm:t>
        <a:bodyPr/>
        <a:lstStyle/>
        <a:p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1C793BC-B81C-C44F-BA57-1763D187111C}">
      <dgm:prSet phldrT="[Text]" custT="1"/>
      <dgm:spPr/>
      <dgm:t>
        <a:bodyPr/>
        <a:lstStyle/>
        <a:p>
          <a:r>
            <a:rPr lang="en-US" sz="2800" b="1" i="0" smtClean="0">
              <a:latin typeface="Arial"/>
              <a:cs typeface="Arial"/>
            </a:rPr>
            <a:t>JKK 1976</a:t>
          </a:r>
          <a:endParaRPr lang="en-US" sz="2800" b="1" i="0" dirty="0">
            <a:latin typeface="Arial"/>
            <a:cs typeface="Arial"/>
          </a:endParaRPr>
        </a:p>
      </dgm:t>
    </dgm:pt>
    <dgm:pt modelId="{0009F2D6-17C1-B244-8E4F-BD7FAC5E5C74}" type="parTrans" cxnId="{6A34AC10-68F0-A64E-9F2D-A93C670F389E}">
      <dgm:prSet/>
      <dgm:spPr/>
      <dgm:t>
        <a:bodyPr/>
        <a:lstStyle/>
        <a:p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F189736-607F-C644-880F-DE7007816EC7}" type="sibTrans" cxnId="{6A34AC10-68F0-A64E-9F2D-A93C670F389E}">
      <dgm:prSet/>
      <dgm:spPr/>
      <dgm:t>
        <a:bodyPr/>
        <a:lstStyle/>
        <a:p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81644214-4980-BD4D-98B4-3B3326F63BA8}" type="pres">
      <dgm:prSet presAssocID="{5A374773-CF94-CE49-9887-679F705E9142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en-US"/>
        </a:p>
      </dgm:t>
    </dgm:pt>
    <dgm:pt modelId="{82F4B9AF-3B41-A841-8C7C-F2298B879A2F}" type="pres">
      <dgm:prSet presAssocID="{1AD3D2D4-2AC5-204B-B24D-0803399E3D16}" presName="text1" presStyleCnt="0"/>
      <dgm:spPr/>
      <dgm:t>
        <a:bodyPr/>
        <a:lstStyle/>
        <a:p>
          <a:endParaRPr lang="en-US"/>
        </a:p>
      </dgm:t>
    </dgm:pt>
    <dgm:pt modelId="{38A1F7D5-CA85-664A-84DD-242021BD3120}" type="pres">
      <dgm:prSet presAssocID="{1AD3D2D4-2AC5-204B-B24D-0803399E3D16}" presName="textRepeatNode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583858-68B6-AD47-8164-24C8AFAE3CD9}" type="pres">
      <dgm:prSet presAssocID="{1AD3D2D4-2AC5-204B-B24D-0803399E3D16}" presName="textaccent1" presStyleCnt="0"/>
      <dgm:spPr/>
      <dgm:t>
        <a:bodyPr/>
        <a:lstStyle/>
        <a:p>
          <a:endParaRPr lang="en-US"/>
        </a:p>
      </dgm:t>
    </dgm:pt>
    <dgm:pt modelId="{FB435309-86B3-534E-A340-EF7999F0791F}" type="pres">
      <dgm:prSet presAssocID="{1AD3D2D4-2AC5-204B-B24D-0803399E3D16}" presName="accentRepeatNode" presStyleLbl="solidAlignAcc1" presStyleIdx="0" presStyleCnt="6"/>
      <dgm:spPr/>
      <dgm:t>
        <a:bodyPr/>
        <a:lstStyle/>
        <a:p>
          <a:endParaRPr lang="en-US"/>
        </a:p>
      </dgm:t>
    </dgm:pt>
    <dgm:pt modelId="{B0390C80-414D-554E-918F-0769F126F8F1}" type="pres">
      <dgm:prSet presAssocID="{AD5D1E32-0FE8-BB4C-BA26-ADFD78C683A5}" presName="image1" presStyleCnt="0"/>
      <dgm:spPr/>
      <dgm:t>
        <a:bodyPr/>
        <a:lstStyle/>
        <a:p>
          <a:endParaRPr lang="en-US"/>
        </a:p>
      </dgm:t>
    </dgm:pt>
    <dgm:pt modelId="{42F56195-397A-D84B-B585-13D6ECE50662}" type="pres">
      <dgm:prSet presAssocID="{AD5D1E32-0FE8-BB4C-BA26-ADFD78C683A5}" presName="imageRepeatNode" presStyleLbl="alignAcc1" presStyleIdx="0" presStyleCnt="3"/>
      <dgm:spPr/>
      <dgm:t>
        <a:bodyPr/>
        <a:lstStyle/>
        <a:p>
          <a:endParaRPr lang="en-US"/>
        </a:p>
      </dgm:t>
    </dgm:pt>
    <dgm:pt modelId="{AFB9B737-9BB7-564C-B172-552605570620}" type="pres">
      <dgm:prSet presAssocID="{AD5D1E32-0FE8-BB4C-BA26-ADFD78C683A5}" presName="imageaccent1" presStyleCnt="0"/>
      <dgm:spPr/>
      <dgm:t>
        <a:bodyPr/>
        <a:lstStyle/>
        <a:p>
          <a:endParaRPr lang="en-US"/>
        </a:p>
      </dgm:t>
    </dgm:pt>
    <dgm:pt modelId="{269AC0AD-BD3A-5C44-8AFB-4BECA5AA3118}" type="pres">
      <dgm:prSet presAssocID="{AD5D1E32-0FE8-BB4C-BA26-ADFD78C683A5}" presName="accentRepeatNode" presStyleLbl="solidAlignAcc1" presStyleIdx="1" presStyleCnt="6"/>
      <dgm:spPr/>
      <dgm:t>
        <a:bodyPr/>
        <a:lstStyle/>
        <a:p>
          <a:endParaRPr lang="en-US"/>
        </a:p>
      </dgm:t>
    </dgm:pt>
    <dgm:pt modelId="{B6BD179B-45A2-BB4C-AA7A-1F499F156E3B}" type="pres">
      <dgm:prSet presAssocID="{5EC86B3B-7746-4448-A08C-9FC1E4B5C336}" presName="text2" presStyleCnt="0"/>
      <dgm:spPr/>
      <dgm:t>
        <a:bodyPr/>
        <a:lstStyle/>
        <a:p>
          <a:endParaRPr lang="en-US"/>
        </a:p>
      </dgm:t>
    </dgm:pt>
    <dgm:pt modelId="{45BE7355-B50F-874A-9DEE-954750A6CAAB}" type="pres">
      <dgm:prSet presAssocID="{5EC86B3B-7746-4448-A08C-9FC1E4B5C336}" presName="textRepeatNode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76C33C-2538-4645-86F5-E33926C37281}" type="pres">
      <dgm:prSet presAssocID="{5EC86B3B-7746-4448-A08C-9FC1E4B5C336}" presName="textaccent2" presStyleCnt="0"/>
      <dgm:spPr/>
      <dgm:t>
        <a:bodyPr/>
        <a:lstStyle/>
        <a:p>
          <a:endParaRPr lang="en-US"/>
        </a:p>
      </dgm:t>
    </dgm:pt>
    <dgm:pt modelId="{BA3C0E25-31B4-3143-8591-57126D3F2A05}" type="pres">
      <dgm:prSet presAssocID="{5EC86B3B-7746-4448-A08C-9FC1E4B5C336}" presName="accentRepeatNode" presStyleLbl="solidAlignAcc1" presStyleIdx="2" presStyleCnt="6"/>
      <dgm:spPr/>
      <dgm:t>
        <a:bodyPr/>
        <a:lstStyle/>
        <a:p>
          <a:endParaRPr lang="en-US"/>
        </a:p>
      </dgm:t>
    </dgm:pt>
    <dgm:pt modelId="{A2BF0640-DB05-8245-94DE-5C41E2B3BD0E}" type="pres">
      <dgm:prSet presAssocID="{77188EE5-B25D-564A-A723-B463A393573C}" presName="image2" presStyleCnt="0"/>
      <dgm:spPr/>
      <dgm:t>
        <a:bodyPr/>
        <a:lstStyle/>
        <a:p>
          <a:endParaRPr lang="en-US"/>
        </a:p>
      </dgm:t>
    </dgm:pt>
    <dgm:pt modelId="{602D5347-7911-4B43-9669-C998100B901D}" type="pres">
      <dgm:prSet presAssocID="{77188EE5-B25D-564A-A723-B463A393573C}" presName="imageRepeatNode" presStyleLbl="alignAcc1" presStyleIdx="1" presStyleCnt="3"/>
      <dgm:spPr/>
      <dgm:t>
        <a:bodyPr/>
        <a:lstStyle/>
        <a:p>
          <a:endParaRPr lang="en-US"/>
        </a:p>
      </dgm:t>
    </dgm:pt>
    <dgm:pt modelId="{288FAFA1-56E9-4247-8D55-D4C8FC96F85D}" type="pres">
      <dgm:prSet presAssocID="{77188EE5-B25D-564A-A723-B463A393573C}" presName="imageaccent2" presStyleCnt="0"/>
      <dgm:spPr/>
      <dgm:t>
        <a:bodyPr/>
        <a:lstStyle/>
        <a:p>
          <a:endParaRPr lang="en-US"/>
        </a:p>
      </dgm:t>
    </dgm:pt>
    <dgm:pt modelId="{E9901D0F-8462-BF4D-B1F2-4EA2AA2FAD8C}" type="pres">
      <dgm:prSet presAssocID="{77188EE5-B25D-564A-A723-B463A393573C}" presName="accentRepeatNode" presStyleLbl="solidAlignAcc1" presStyleIdx="3" presStyleCnt="6"/>
      <dgm:spPr/>
      <dgm:t>
        <a:bodyPr/>
        <a:lstStyle/>
        <a:p>
          <a:endParaRPr lang="en-US"/>
        </a:p>
      </dgm:t>
    </dgm:pt>
    <dgm:pt modelId="{2002ED98-8C1F-954C-ABF5-0530BDA8F455}" type="pres">
      <dgm:prSet presAssocID="{21C793BC-B81C-C44F-BA57-1763D187111C}" presName="text3" presStyleCnt="0"/>
      <dgm:spPr/>
      <dgm:t>
        <a:bodyPr/>
        <a:lstStyle/>
        <a:p>
          <a:endParaRPr lang="en-US"/>
        </a:p>
      </dgm:t>
    </dgm:pt>
    <dgm:pt modelId="{E70D13D5-9FAD-3344-A523-8BF4D1FBCE34}" type="pres">
      <dgm:prSet presAssocID="{21C793BC-B81C-C44F-BA57-1763D187111C}" presName="textRepeatNode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02AEBC-768B-8A42-9DCB-DD81EC76FCE2}" type="pres">
      <dgm:prSet presAssocID="{21C793BC-B81C-C44F-BA57-1763D187111C}" presName="textaccent3" presStyleCnt="0"/>
      <dgm:spPr/>
      <dgm:t>
        <a:bodyPr/>
        <a:lstStyle/>
        <a:p>
          <a:endParaRPr lang="en-US"/>
        </a:p>
      </dgm:t>
    </dgm:pt>
    <dgm:pt modelId="{E3BB67CB-BA07-D046-9D6E-1212D250EA46}" type="pres">
      <dgm:prSet presAssocID="{21C793BC-B81C-C44F-BA57-1763D187111C}" presName="accentRepeatNode" presStyleLbl="solidAlignAcc1" presStyleIdx="4" presStyleCnt="6"/>
      <dgm:spPr/>
      <dgm:t>
        <a:bodyPr/>
        <a:lstStyle/>
        <a:p>
          <a:endParaRPr lang="en-US"/>
        </a:p>
      </dgm:t>
    </dgm:pt>
    <dgm:pt modelId="{12182023-65C1-F643-AC7D-64C54E9FCE67}" type="pres">
      <dgm:prSet presAssocID="{6F189736-607F-C644-880F-DE7007816EC7}" presName="image3" presStyleCnt="0"/>
      <dgm:spPr/>
      <dgm:t>
        <a:bodyPr/>
        <a:lstStyle/>
        <a:p>
          <a:endParaRPr lang="en-US"/>
        </a:p>
      </dgm:t>
    </dgm:pt>
    <dgm:pt modelId="{AFBD9EB2-0ACF-E949-A1A9-BD055D1D24B7}" type="pres">
      <dgm:prSet presAssocID="{6F189736-607F-C644-880F-DE7007816EC7}" presName="imageRepeatNode" presStyleLbl="alignAcc1" presStyleIdx="2" presStyleCnt="3"/>
      <dgm:spPr/>
      <dgm:t>
        <a:bodyPr/>
        <a:lstStyle/>
        <a:p>
          <a:endParaRPr lang="en-US"/>
        </a:p>
      </dgm:t>
    </dgm:pt>
    <dgm:pt modelId="{9D5DAE8B-00A1-5D4A-9E49-80C8EEFC508E}" type="pres">
      <dgm:prSet presAssocID="{6F189736-607F-C644-880F-DE7007816EC7}" presName="imageaccent3" presStyleCnt="0"/>
      <dgm:spPr/>
      <dgm:t>
        <a:bodyPr/>
        <a:lstStyle/>
        <a:p>
          <a:endParaRPr lang="en-US"/>
        </a:p>
      </dgm:t>
    </dgm:pt>
    <dgm:pt modelId="{CC08107C-9C1A-534F-AE67-193545DF631E}" type="pres">
      <dgm:prSet presAssocID="{6F189736-607F-C644-880F-DE7007816EC7}" presName="accentRepeatNode" presStyleLbl="solidAlignAcc1" presStyleIdx="5" presStyleCnt="6"/>
      <dgm:spPr/>
      <dgm:t>
        <a:bodyPr/>
        <a:lstStyle/>
        <a:p>
          <a:endParaRPr lang="en-US"/>
        </a:p>
      </dgm:t>
    </dgm:pt>
  </dgm:ptLst>
  <dgm:cxnLst>
    <dgm:cxn modelId="{60CCCBB8-00D9-4D9E-BC4D-230BB2A3E0F2}" type="presOf" srcId="{AD5D1E32-0FE8-BB4C-BA26-ADFD78C683A5}" destId="{42F56195-397A-D84B-B585-13D6ECE50662}" srcOrd="0" destOrd="0" presId="urn:microsoft.com/office/officeart/2008/layout/HexagonCluster"/>
    <dgm:cxn modelId="{A79FA080-9AD9-E044-AE04-C2FFFCA718F8}" srcId="{5A374773-CF94-CE49-9887-679F705E9142}" destId="{1AD3D2D4-2AC5-204B-B24D-0803399E3D16}" srcOrd="0" destOrd="0" parTransId="{3D728508-4BD6-384D-A9C1-548D2B18E349}" sibTransId="{AD5D1E32-0FE8-BB4C-BA26-ADFD78C683A5}"/>
    <dgm:cxn modelId="{DBC2BB4E-B558-4D77-9DF6-DD1D9501D41E}" type="presOf" srcId="{6F189736-607F-C644-880F-DE7007816EC7}" destId="{AFBD9EB2-0ACF-E949-A1A9-BD055D1D24B7}" srcOrd="0" destOrd="0" presId="urn:microsoft.com/office/officeart/2008/layout/HexagonCluster"/>
    <dgm:cxn modelId="{42411402-178A-4A1F-B9CC-7D590348947B}" type="presOf" srcId="{5EC86B3B-7746-4448-A08C-9FC1E4B5C336}" destId="{45BE7355-B50F-874A-9DEE-954750A6CAAB}" srcOrd="0" destOrd="0" presId="urn:microsoft.com/office/officeart/2008/layout/HexagonCluster"/>
    <dgm:cxn modelId="{27E45A01-D534-4382-B6DD-4A92543590AA}" type="presOf" srcId="{21C793BC-B81C-C44F-BA57-1763D187111C}" destId="{E70D13D5-9FAD-3344-A523-8BF4D1FBCE34}" srcOrd="0" destOrd="0" presId="urn:microsoft.com/office/officeart/2008/layout/HexagonCluster"/>
    <dgm:cxn modelId="{6A34AC10-68F0-A64E-9F2D-A93C670F389E}" srcId="{5A374773-CF94-CE49-9887-679F705E9142}" destId="{21C793BC-B81C-C44F-BA57-1763D187111C}" srcOrd="2" destOrd="0" parTransId="{0009F2D6-17C1-B244-8E4F-BD7FAC5E5C74}" sibTransId="{6F189736-607F-C644-880F-DE7007816EC7}"/>
    <dgm:cxn modelId="{56C1E235-7F78-994C-A68C-5181FF337771}" srcId="{5A374773-CF94-CE49-9887-679F705E9142}" destId="{5EC86B3B-7746-4448-A08C-9FC1E4B5C336}" srcOrd="1" destOrd="0" parTransId="{ABE65D2F-1C32-D44B-B872-7319C969EB59}" sibTransId="{77188EE5-B25D-564A-A723-B463A393573C}"/>
    <dgm:cxn modelId="{9F1D04F8-3F85-497B-89DD-42E3D3DFC94E}" type="presOf" srcId="{1AD3D2D4-2AC5-204B-B24D-0803399E3D16}" destId="{38A1F7D5-CA85-664A-84DD-242021BD3120}" srcOrd="0" destOrd="0" presId="urn:microsoft.com/office/officeart/2008/layout/HexagonCluster"/>
    <dgm:cxn modelId="{30161936-D32A-4EEF-86B9-93074311F319}" type="presOf" srcId="{5A374773-CF94-CE49-9887-679F705E9142}" destId="{81644214-4980-BD4D-98B4-3B3326F63BA8}" srcOrd="0" destOrd="0" presId="urn:microsoft.com/office/officeart/2008/layout/HexagonCluster"/>
    <dgm:cxn modelId="{C6B8C8A4-0B70-4581-8F84-A3E3D05B1CC9}" type="presOf" srcId="{77188EE5-B25D-564A-A723-B463A393573C}" destId="{602D5347-7911-4B43-9669-C998100B901D}" srcOrd="0" destOrd="0" presId="urn:microsoft.com/office/officeart/2008/layout/HexagonCluster"/>
    <dgm:cxn modelId="{F42A3E80-7CD4-43D4-BAE0-0C982E141B97}" type="presParOf" srcId="{81644214-4980-BD4D-98B4-3B3326F63BA8}" destId="{82F4B9AF-3B41-A841-8C7C-F2298B879A2F}" srcOrd="0" destOrd="0" presId="urn:microsoft.com/office/officeart/2008/layout/HexagonCluster"/>
    <dgm:cxn modelId="{108C2656-DAED-4591-858A-87D64594956C}" type="presParOf" srcId="{82F4B9AF-3B41-A841-8C7C-F2298B879A2F}" destId="{38A1F7D5-CA85-664A-84DD-242021BD3120}" srcOrd="0" destOrd="0" presId="urn:microsoft.com/office/officeart/2008/layout/HexagonCluster"/>
    <dgm:cxn modelId="{2178D543-3B38-44E2-BE1D-20C8713E3891}" type="presParOf" srcId="{81644214-4980-BD4D-98B4-3B3326F63BA8}" destId="{49583858-68B6-AD47-8164-24C8AFAE3CD9}" srcOrd="1" destOrd="0" presId="urn:microsoft.com/office/officeart/2008/layout/HexagonCluster"/>
    <dgm:cxn modelId="{354D2BA9-450A-4282-8C3C-AA985229C1B3}" type="presParOf" srcId="{49583858-68B6-AD47-8164-24C8AFAE3CD9}" destId="{FB435309-86B3-534E-A340-EF7999F0791F}" srcOrd="0" destOrd="0" presId="urn:microsoft.com/office/officeart/2008/layout/HexagonCluster"/>
    <dgm:cxn modelId="{A4C7C1DF-B67A-4A4F-A6EB-B3F5FDB3585C}" type="presParOf" srcId="{81644214-4980-BD4D-98B4-3B3326F63BA8}" destId="{B0390C80-414D-554E-918F-0769F126F8F1}" srcOrd="2" destOrd="0" presId="urn:microsoft.com/office/officeart/2008/layout/HexagonCluster"/>
    <dgm:cxn modelId="{1ABEDE39-85B8-4F6A-AA23-19BCF4A53F5B}" type="presParOf" srcId="{B0390C80-414D-554E-918F-0769F126F8F1}" destId="{42F56195-397A-D84B-B585-13D6ECE50662}" srcOrd="0" destOrd="0" presId="urn:microsoft.com/office/officeart/2008/layout/HexagonCluster"/>
    <dgm:cxn modelId="{E2D6A4C9-7FFF-4AFA-B051-17188B58B360}" type="presParOf" srcId="{81644214-4980-BD4D-98B4-3B3326F63BA8}" destId="{AFB9B737-9BB7-564C-B172-552605570620}" srcOrd="3" destOrd="0" presId="urn:microsoft.com/office/officeart/2008/layout/HexagonCluster"/>
    <dgm:cxn modelId="{E2BB5711-7734-453B-ABBD-45F094B9B8A7}" type="presParOf" srcId="{AFB9B737-9BB7-564C-B172-552605570620}" destId="{269AC0AD-BD3A-5C44-8AFB-4BECA5AA3118}" srcOrd="0" destOrd="0" presId="urn:microsoft.com/office/officeart/2008/layout/HexagonCluster"/>
    <dgm:cxn modelId="{DBF0A608-6BDD-4A5E-8AF8-AB9179D39D1A}" type="presParOf" srcId="{81644214-4980-BD4D-98B4-3B3326F63BA8}" destId="{B6BD179B-45A2-BB4C-AA7A-1F499F156E3B}" srcOrd="4" destOrd="0" presId="urn:microsoft.com/office/officeart/2008/layout/HexagonCluster"/>
    <dgm:cxn modelId="{DC76001E-D96D-4B99-A943-0854D54DF26E}" type="presParOf" srcId="{B6BD179B-45A2-BB4C-AA7A-1F499F156E3B}" destId="{45BE7355-B50F-874A-9DEE-954750A6CAAB}" srcOrd="0" destOrd="0" presId="urn:microsoft.com/office/officeart/2008/layout/HexagonCluster"/>
    <dgm:cxn modelId="{29469328-784B-4515-978F-7A78BD20D425}" type="presParOf" srcId="{81644214-4980-BD4D-98B4-3B3326F63BA8}" destId="{3176C33C-2538-4645-86F5-E33926C37281}" srcOrd="5" destOrd="0" presId="urn:microsoft.com/office/officeart/2008/layout/HexagonCluster"/>
    <dgm:cxn modelId="{66C0CE2C-E929-4078-8CE0-84A567F5F2DC}" type="presParOf" srcId="{3176C33C-2538-4645-86F5-E33926C37281}" destId="{BA3C0E25-31B4-3143-8591-57126D3F2A05}" srcOrd="0" destOrd="0" presId="urn:microsoft.com/office/officeart/2008/layout/HexagonCluster"/>
    <dgm:cxn modelId="{EA0FF35F-8941-4BFD-826C-965ED7A69DE0}" type="presParOf" srcId="{81644214-4980-BD4D-98B4-3B3326F63BA8}" destId="{A2BF0640-DB05-8245-94DE-5C41E2B3BD0E}" srcOrd="6" destOrd="0" presId="urn:microsoft.com/office/officeart/2008/layout/HexagonCluster"/>
    <dgm:cxn modelId="{67AF26D7-7FCB-419D-8EA1-5107AFCAF9D2}" type="presParOf" srcId="{A2BF0640-DB05-8245-94DE-5C41E2B3BD0E}" destId="{602D5347-7911-4B43-9669-C998100B901D}" srcOrd="0" destOrd="0" presId="urn:microsoft.com/office/officeart/2008/layout/HexagonCluster"/>
    <dgm:cxn modelId="{7EC66895-8958-43F4-A425-AAFB39670F0D}" type="presParOf" srcId="{81644214-4980-BD4D-98B4-3B3326F63BA8}" destId="{288FAFA1-56E9-4247-8D55-D4C8FC96F85D}" srcOrd="7" destOrd="0" presId="urn:microsoft.com/office/officeart/2008/layout/HexagonCluster"/>
    <dgm:cxn modelId="{0F78FDF1-E28C-4C70-A8BE-3F8DE517AA16}" type="presParOf" srcId="{288FAFA1-56E9-4247-8D55-D4C8FC96F85D}" destId="{E9901D0F-8462-BF4D-B1F2-4EA2AA2FAD8C}" srcOrd="0" destOrd="0" presId="urn:microsoft.com/office/officeart/2008/layout/HexagonCluster"/>
    <dgm:cxn modelId="{DE1FF8A1-348D-4289-B991-38517126B403}" type="presParOf" srcId="{81644214-4980-BD4D-98B4-3B3326F63BA8}" destId="{2002ED98-8C1F-954C-ABF5-0530BDA8F455}" srcOrd="8" destOrd="0" presId="urn:microsoft.com/office/officeart/2008/layout/HexagonCluster"/>
    <dgm:cxn modelId="{C7581EB5-B21C-4730-BEB1-15485E58EE22}" type="presParOf" srcId="{2002ED98-8C1F-954C-ABF5-0530BDA8F455}" destId="{E70D13D5-9FAD-3344-A523-8BF4D1FBCE34}" srcOrd="0" destOrd="0" presId="urn:microsoft.com/office/officeart/2008/layout/HexagonCluster"/>
    <dgm:cxn modelId="{E629501A-9841-4DE4-B0A2-65011FA62F58}" type="presParOf" srcId="{81644214-4980-BD4D-98B4-3B3326F63BA8}" destId="{9A02AEBC-768B-8A42-9DCB-DD81EC76FCE2}" srcOrd="9" destOrd="0" presId="urn:microsoft.com/office/officeart/2008/layout/HexagonCluster"/>
    <dgm:cxn modelId="{9B8E900A-5551-4BE1-9A60-B758E71EE06C}" type="presParOf" srcId="{9A02AEBC-768B-8A42-9DCB-DD81EC76FCE2}" destId="{E3BB67CB-BA07-D046-9D6E-1212D250EA46}" srcOrd="0" destOrd="0" presId="urn:microsoft.com/office/officeart/2008/layout/HexagonCluster"/>
    <dgm:cxn modelId="{1FD500BB-4965-42E7-A0B0-B9DCC0FD6EEB}" type="presParOf" srcId="{81644214-4980-BD4D-98B4-3B3326F63BA8}" destId="{12182023-65C1-F643-AC7D-64C54E9FCE67}" srcOrd="10" destOrd="0" presId="urn:microsoft.com/office/officeart/2008/layout/HexagonCluster"/>
    <dgm:cxn modelId="{3EF3ADA1-ECE3-4843-8535-95F250976E55}" type="presParOf" srcId="{12182023-65C1-F643-AC7D-64C54E9FCE67}" destId="{AFBD9EB2-0ACF-E949-A1A9-BD055D1D24B7}" srcOrd="0" destOrd="0" presId="urn:microsoft.com/office/officeart/2008/layout/HexagonCluster"/>
    <dgm:cxn modelId="{58567C09-7FC0-4012-9FE9-B0D98A7063BC}" type="presParOf" srcId="{81644214-4980-BD4D-98B4-3B3326F63BA8}" destId="{9D5DAE8B-00A1-5D4A-9E49-80C8EEFC508E}" srcOrd="11" destOrd="0" presId="urn:microsoft.com/office/officeart/2008/layout/HexagonCluster"/>
    <dgm:cxn modelId="{8B19D96C-782C-4C4D-82D8-C1F30BF74B32}" type="presParOf" srcId="{9D5DAE8B-00A1-5D4A-9E49-80C8EEFC508E}" destId="{CC08107C-9C1A-534F-AE67-193545DF631E}" srcOrd="0" destOrd="0" presId="urn:microsoft.com/office/officeart/2008/layout/HexagonCluster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EC4474C-0063-6741-B7E3-B0125C45A40E}" type="doc">
      <dgm:prSet loTypeId="urn:microsoft.com/office/officeart/2008/layout/RadialCluster" loCatId="" qsTypeId="urn:microsoft.com/office/officeart/2005/8/quickstyle/3d1" qsCatId="3D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FF6FDDBE-F807-1C46-B6A3-0CE4373B7FE0}">
      <dgm:prSet phldrT="[Text]" custT="1"/>
      <dgm:spPr>
        <a:gradFill rotWithShape="0">
          <a:gsLst>
            <a:gs pos="0">
              <a:srgbClr val="7F0000">
                <a:alpha val="89804"/>
              </a:srgbClr>
            </a:gs>
            <a:gs pos="80000">
              <a:schemeClr val="accent6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en-US" sz="2800" b="1" i="0" cap="none" spc="0" dirty="0" smtClean="0">
              <a:ln w="17780" cmpd="sng"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Arial"/>
              <a:cs typeface="Arial"/>
            </a:rPr>
            <a:t>OPSYEN SBPA</a:t>
          </a:r>
          <a:endParaRPr lang="en-US" sz="2800" b="1" i="0" cap="none" spc="0" dirty="0">
            <a:ln w="17780" cmpd="sng">
              <a:prstDash val="solid"/>
              <a:miter lim="800000"/>
            </a:ln>
            <a:solidFill>
              <a:schemeClr val="bg1"/>
            </a:solidFill>
            <a:effectLst>
              <a:outerShdw blurRad="50800" algn="tl" rotWithShape="0">
                <a:srgbClr val="000000"/>
              </a:outerShdw>
            </a:effectLst>
            <a:latin typeface="Arial"/>
            <a:cs typeface="Arial"/>
          </a:endParaRPr>
        </a:p>
      </dgm:t>
    </dgm:pt>
    <dgm:pt modelId="{549A1B72-E2A9-714A-8B20-AC6467D7FBDC}" type="parTrans" cxnId="{4D30D43E-BAD1-A246-B0BF-381E8A8CC0B8}">
      <dgm:prSet/>
      <dgm:spPr/>
      <dgm:t>
        <a:bodyPr/>
        <a:lstStyle/>
        <a:p>
          <a:endParaRPr lang="en-US" sz="2000" b="1" i="0">
            <a:latin typeface="Arial"/>
            <a:cs typeface="Arial"/>
          </a:endParaRPr>
        </a:p>
      </dgm:t>
    </dgm:pt>
    <dgm:pt modelId="{E016E201-F6CE-5344-88E2-811721605F5C}" type="sibTrans" cxnId="{4D30D43E-BAD1-A246-B0BF-381E8A8CC0B8}">
      <dgm:prSet/>
      <dgm:spPr/>
      <dgm:t>
        <a:bodyPr/>
        <a:lstStyle/>
        <a:p>
          <a:endParaRPr lang="en-US" sz="2000" b="1" i="0">
            <a:latin typeface="Arial"/>
            <a:cs typeface="Arial"/>
          </a:endParaRPr>
        </a:p>
      </dgm:t>
    </dgm:pt>
    <dgm:pt modelId="{DB331498-FD64-1F45-BE8B-E668A04A5DD5}">
      <dgm:prSet phldrT="[Text]" custT="1"/>
      <dgm:spPr/>
      <dgm:t>
        <a:bodyPr/>
        <a:lstStyle/>
        <a:p>
          <a:r>
            <a:rPr lang="en-US" sz="2000" b="1" i="0" dirty="0" err="1" smtClean="0">
              <a:solidFill>
                <a:schemeClr val="tx1"/>
              </a:solidFill>
              <a:latin typeface="Arial"/>
              <a:cs typeface="Arial"/>
            </a:rPr>
            <a:t>Jawatan</a:t>
          </a:r>
          <a:r>
            <a:rPr lang="en-US" sz="2000" b="1" i="0" dirty="0" smtClean="0">
              <a:solidFill>
                <a:schemeClr val="tx1"/>
              </a:solidFill>
              <a:latin typeface="Arial"/>
              <a:cs typeface="Arial"/>
            </a:rPr>
            <a:t> </a:t>
          </a:r>
          <a:r>
            <a:rPr lang="en-US" sz="2000" b="1" i="0" dirty="0" err="1" smtClean="0">
              <a:solidFill>
                <a:schemeClr val="tx1"/>
              </a:solidFill>
              <a:latin typeface="Arial"/>
              <a:cs typeface="Arial"/>
            </a:rPr>
            <a:t>jumud</a:t>
          </a:r>
          <a:r>
            <a:rPr lang="en-US" sz="2000" b="1" i="0" dirty="0" smtClean="0">
              <a:solidFill>
                <a:schemeClr val="tx1"/>
              </a:solidFill>
              <a:latin typeface="Arial"/>
              <a:cs typeface="Arial"/>
            </a:rPr>
            <a:t> </a:t>
          </a:r>
          <a:r>
            <a:rPr lang="en-US" sz="2000" b="1" i="0" dirty="0" err="1" smtClean="0">
              <a:solidFill>
                <a:schemeClr val="tx1"/>
              </a:solidFill>
              <a:latin typeface="Arial"/>
              <a:cs typeface="Arial"/>
            </a:rPr>
            <a:t>dimansuhkan</a:t>
          </a:r>
          <a:endParaRPr lang="en-US" sz="2000" b="1" i="0" dirty="0">
            <a:solidFill>
              <a:schemeClr val="tx1"/>
            </a:solidFill>
            <a:latin typeface="Arial"/>
            <a:cs typeface="Arial"/>
          </a:endParaRPr>
        </a:p>
      </dgm:t>
    </dgm:pt>
    <dgm:pt modelId="{D31CC2BB-3CF9-794A-8B6C-0DB9CD10B016}" type="parTrans" cxnId="{63ED10B7-9EC4-1F4B-96BF-6187D301E1F5}">
      <dgm:prSet/>
      <dgm:spPr>
        <a:ln w="63500">
          <a:solidFill>
            <a:srgbClr val="B70000"/>
          </a:solidFill>
        </a:ln>
      </dgm:spPr>
      <dgm:t>
        <a:bodyPr/>
        <a:lstStyle/>
        <a:p>
          <a:endParaRPr lang="en-US" sz="2000" b="1" i="0">
            <a:latin typeface="Arial"/>
            <a:cs typeface="Arial"/>
          </a:endParaRPr>
        </a:p>
      </dgm:t>
    </dgm:pt>
    <dgm:pt modelId="{9E425B45-0D98-3F40-B725-E09BBB7D63B8}" type="sibTrans" cxnId="{63ED10B7-9EC4-1F4B-96BF-6187D301E1F5}">
      <dgm:prSet/>
      <dgm:spPr/>
      <dgm:t>
        <a:bodyPr/>
        <a:lstStyle/>
        <a:p>
          <a:endParaRPr lang="en-US" sz="2000" b="1" i="0">
            <a:latin typeface="Arial"/>
            <a:cs typeface="Arial"/>
          </a:endParaRPr>
        </a:p>
      </dgm:t>
    </dgm:pt>
    <dgm:pt modelId="{BF8124D8-73EE-3449-B764-F8A3CA929735}">
      <dgm:prSet phldrT="[Text]" custT="1"/>
      <dgm:spPr/>
      <dgm:t>
        <a:bodyPr/>
        <a:lstStyle/>
        <a:p>
          <a:r>
            <a:rPr lang="en-US" sz="2000" b="1" i="0" dirty="0" err="1" smtClean="0">
              <a:solidFill>
                <a:schemeClr val="tx1"/>
              </a:solidFill>
              <a:latin typeface="Arial"/>
              <a:cs typeface="Arial"/>
            </a:rPr>
            <a:t>Ditamatkan</a:t>
          </a:r>
          <a:r>
            <a:rPr lang="en-US" sz="2000" b="1" i="0" dirty="0" smtClean="0">
              <a:solidFill>
                <a:schemeClr val="tx1"/>
              </a:solidFill>
              <a:latin typeface="Arial"/>
              <a:cs typeface="Arial"/>
            </a:rPr>
            <a:t> </a:t>
          </a:r>
          <a:r>
            <a:rPr lang="en-US" sz="2000" b="1" i="0" dirty="0" err="1" smtClean="0">
              <a:solidFill>
                <a:schemeClr val="tx1"/>
              </a:solidFill>
              <a:latin typeface="Arial"/>
              <a:cs typeface="Arial"/>
            </a:rPr>
            <a:t>perkhidmatan</a:t>
          </a:r>
          <a:r>
            <a:rPr lang="en-US" sz="2000" b="1" i="0" dirty="0" smtClean="0">
              <a:solidFill>
                <a:schemeClr val="tx1"/>
              </a:solidFill>
              <a:latin typeface="Arial"/>
              <a:cs typeface="Arial"/>
            </a:rPr>
            <a:t>/ </a:t>
          </a:r>
          <a:r>
            <a:rPr lang="en-US" sz="2000" b="1" i="0" dirty="0" err="1" smtClean="0">
              <a:solidFill>
                <a:schemeClr val="tx1"/>
              </a:solidFill>
              <a:latin typeface="Arial"/>
              <a:cs typeface="Arial"/>
            </a:rPr>
            <a:t>Bersara</a:t>
          </a:r>
          <a:endParaRPr lang="en-US" sz="2000" b="1" i="0" dirty="0">
            <a:solidFill>
              <a:schemeClr val="tx1"/>
            </a:solidFill>
            <a:latin typeface="Arial"/>
            <a:cs typeface="Arial"/>
          </a:endParaRPr>
        </a:p>
      </dgm:t>
    </dgm:pt>
    <dgm:pt modelId="{77F0D2E2-4C0B-174E-91A1-79D29D218621}" type="parTrans" cxnId="{2BFE1C51-4054-F84A-8B62-343CDAF7B7B3}">
      <dgm:prSet/>
      <dgm:spPr>
        <a:ln w="63500">
          <a:solidFill>
            <a:srgbClr val="C00000"/>
          </a:solidFill>
        </a:ln>
      </dgm:spPr>
      <dgm:t>
        <a:bodyPr/>
        <a:lstStyle/>
        <a:p>
          <a:endParaRPr lang="en-US" sz="2000" b="1" i="0">
            <a:latin typeface="Arial"/>
            <a:cs typeface="Arial"/>
          </a:endParaRPr>
        </a:p>
      </dgm:t>
    </dgm:pt>
    <dgm:pt modelId="{2EB0D0F5-1CF6-0E47-8985-B843D856BD6E}" type="sibTrans" cxnId="{2BFE1C51-4054-F84A-8B62-343CDAF7B7B3}">
      <dgm:prSet/>
      <dgm:spPr/>
      <dgm:t>
        <a:bodyPr/>
        <a:lstStyle/>
        <a:p>
          <a:endParaRPr lang="en-US" sz="2000" b="1" i="0">
            <a:latin typeface="Arial"/>
            <a:cs typeface="Arial"/>
          </a:endParaRPr>
        </a:p>
      </dgm:t>
    </dgm:pt>
    <dgm:pt modelId="{E38866AE-9A02-C644-BEF0-87A6C4B032DA}">
      <dgm:prSet phldrT="[Text]" custT="1"/>
      <dgm:spPr/>
      <dgm:t>
        <a:bodyPr/>
        <a:lstStyle/>
        <a:p>
          <a:r>
            <a:rPr lang="en-US" sz="2000" b="1" i="0" dirty="0" err="1" smtClean="0">
              <a:solidFill>
                <a:schemeClr val="tx1"/>
              </a:solidFill>
              <a:latin typeface="Arial"/>
              <a:cs typeface="Arial"/>
            </a:rPr>
            <a:t>Pertukaran</a:t>
          </a:r>
          <a:r>
            <a:rPr lang="en-US" sz="2000" b="1" i="0" dirty="0" smtClean="0">
              <a:solidFill>
                <a:schemeClr val="tx1"/>
              </a:solidFill>
              <a:latin typeface="Arial"/>
              <a:cs typeface="Arial"/>
            </a:rPr>
            <a:t> </a:t>
          </a:r>
          <a:r>
            <a:rPr lang="en-US" sz="2000" b="1" i="0" dirty="0" err="1" smtClean="0">
              <a:solidFill>
                <a:schemeClr val="tx1"/>
              </a:solidFill>
              <a:latin typeface="Arial"/>
              <a:cs typeface="Arial"/>
            </a:rPr>
            <a:t>ke</a:t>
          </a:r>
          <a:r>
            <a:rPr lang="en-US" sz="2000" b="1" i="0" dirty="0" smtClean="0">
              <a:solidFill>
                <a:schemeClr val="tx1"/>
              </a:solidFill>
              <a:latin typeface="Arial"/>
              <a:cs typeface="Arial"/>
            </a:rPr>
            <a:t> skim </a:t>
          </a:r>
          <a:r>
            <a:rPr lang="en-US" sz="2000" b="1" i="0" dirty="0" err="1" smtClean="0">
              <a:solidFill>
                <a:schemeClr val="tx1"/>
              </a:solidFill>
              <a:latin typeface="Arial"/>
              <a:cs typeface="Arial"/>
            </a:rPr>
            <a:t>perkhidmatan</a:t>
          </a:r>
          <a:r>
            <a:rPr lang="en-US" sz="2000" b="1" i="0" dirty="0" smtClean="0">
              <a:solidFill>
                <a:schemeClr val="tx1"/>
              </a:solidFill>
              <a:latin typeface="Arial"/>
              <a:cs typeface="Arial"/>
            </a:rPr>
            <a:t> SBPA</a:t>
          </a:r>
          <a:endParaRPr lang="en-US" sz="2000" b="1" i="0" dirty="0">
            <a:solidFill>
              <a:schemeClr val="tx1"/>
            </a:solidFill>
            <a:latin typeface="Arial"/>
            <a:cs typeface="Arial"/>
          </a:endParaRPr>
        </a:p>
      </dgm:t>
    </dgm:pt>
    <dgm:pt modelId="{AACFD866-BE2E-594C-8DC4-A2FB054C4DD0}" type="parTrans" cxnId="{5350CB96-4F60-2D4F-9E44-A11223AB5D91}">
      <dgm:prSet/>
      <dgm:spPr>
        <a:ln w="63500">
          <a:solidFill>
            <a:srgbClr val="C00000"/>
          </a:solidFill>
        </a:ln>
      </dgm:spPr>
      <dgm:t>
        <a:bodyPr/>
        <a:lstStyle/>
        <a:p>
          <a:endParaRPr lang="en-US" sz="2000" b="1" i="0">
            <a:latin typeface="Arial"/>
            <a:cs typeface="Arial"/>
          </a:endParaRPr>
        </a:p>
      </dgm:t>
    </dgm:pt>
    <dgm:pt modelId="{ED44E588-ABB9-4848-AE69-033C9D41521F}" type="sibTrans" cxnId="{5350CB96-4F60-2D4F-9E44-A11223AB5D91}">
      <dgm:prSet/>
      <dgm:spPr/>
      <dgm:t>
        <a:bodyPr/>
        <a:lstStyle/>
        <a:p>
          <a:endParaRPr lang="en-US" sz="2000" b="1" i="0">
            <a:latin typeface="Arial"/>
            <a:cs typeface="Arial"/>
          </a:endParaRPr>
        </a:p>
      </dgm:t>
    </dgm:pt>
    <dgm:pt modelId="{16D3DB00-B091-4040-B46F-446A5BE3C00B}" type="pres">
      <dgm:prSet presAssocID="{9EC4474C-0063-6741-B7E3-B0125C45A40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210FCA8-D459-3B4C-A90A-9C9369A7038A}" type="pres">
      <dgm:prSet presAssocID="{FF6FDDBE-F807-1C46-B6A3-0CE4373B7FE0}" presName="singleCycle" presStyleCnt="0"/>
      <dgm:spPr/>
      <dgm:t>
        <a:bodyPr/>
        <a:lstStyle/>
        <a:p>
          <a:endParaRPr lang="en-US"/>
        </a:p>
      </dgm:t>
    </dgm:pt>
    <dgm:pt modelId="{C8AC8296-4B57-BE4B-95DF-56E66E50CFF8}" type="pres">
      <dgm:prSet presAssocID="{FF6FDDBE-F807-1C46-B6A3-0CE4373B7FE0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023C187B-31E0-4947-9EED-067C9DA368EA}" type="pres">
      <dgm:prSet presAssocID="{D31CC2BB-3CF9-794A-8B6C-0DB9CD10B016}" presName="Name56" presStyleLbl="parChTrans1D2" presStyleIdx="0" presStyleCnt="3"/>
      <dgm:spPr/>
      <dgm:t>
        <a:bodyPr/>
        <a:lstStyle/>
        <a:p>
          <a:endParaRPr lang="en-US"/>
        </a:p>
      </dgm:t>
    </dgm:pt>
    <dgm:pt modelId="{CC90881B-577C-4F42-8FC3-933BC71738B9}" type="pres">
      <dgm:prSet presAssocID="{DB331498-FD64-1F45-BE8B-E668A04A5DD5}" presName="text0" presStyleLbl="node1" presStyleIdx="1" presStyleCnt="4" custScaleX="199005" custScaleY="1287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2B0D2E-B1E7-4248-9AA9-56002E482E58}" type="pres">
      <dgm:prSet presAssocID="{77F0D2E2-4C0B-174E-91A1-79D29D218621}" presName="Name56" presStyleLbl="parChTrans1D2" presStyleIdx="1" presStyleCnt="3"/>
      <dgm:spPr/>
      <dgm:t>
        <a:bodyPr/>
        <a:lstStyle/>
        <a:p>
          <a:endParaRPr lang="en-US"/>
        </a:p>
      </dgm:t>
    </dgm:pt>
    <dgm:pt modelId="{999ED1E2-E8AC-A540-8656-D1E6A18F6FF1}" type="pres">
      <dgm:prSet presAssocID="{BF8124D8-73EE-3449-B764-F8A3CA929735}" presName="text0" presStyleLbl="node1" presStyleIdx="2" presStyleCnt="4" custScaleX="195317" custRadScaleRad="100525" custRadScaleInc="8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4CA1AE-BA8D-F94C-BF86-FD0EB8A513A9}" type="pres">
      <dgm:prSet presAssocID="{AACFD866-BE2E-594C-8DC4-A2FB054C4DD0}" presName="Name56" presStyleLbl="parChTrans1D2" presStyleIdx="2" presStyleCnt="3"/>
      <dgm:spPr/>
      <dgm:t>
        <a:bodyPr/>
        <a:lstStyle/>
        <a:p>
          <a:endParaRPr lang="en-US"/>
        </a:p>
      </dgm:t>
    </dgm:pt>
    <dgm:pt modelId="{57B40657-8895-8A42-B1F5-64E0BF617B65}" type="pres">
      <dgm:prSet presAssocID="{E38866AE-9A02-C644-BEF0-87A6C4B032DA}" presName="text0" presStyleLbl="node1" presStyleIdx="3" presStyleCnt="4" custScaleX="2133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ED10B7-9EC4-1F4B-96BF-6187D301E1F5}" srcId="{FF6FDDBE-F807-1C46-B6A3-0CE4373B7FE0}" destId="{DB331498-FD64-1F45-BE8B-E668A04A5DD5}" srcOrd="0" destOrd="0" parTransId="{D31CC2BB-3CF9-794A-8B6C-0DB9CD10B016}" sibTransId="{9E425B45-0D98-3F40-B725-E09BBB7D63B8}"/>
    <dgm:cxn modelId="{2BFE1C51-4054-F84A-8B62-343CDAF7B7B3}" srcId="{FF6FDDBE-F807-1C46-B6A3-0CE4373B7FE0}" destId="{BF8124D8-73EE-3449-B764-F8A3CA929735}" srcOrd="1" destOrd="0" parTransId="{77F0D2E2-4C0B-174E-91A1-79D29D218621}" sibTransId="{2EB0D0F5-1CF6-0E47-8985-B843D856BD6E}"/>
    <dgm:cxn modelId="{87E5EB25-F97E-42FB-AA80-182C4D77FEFD}" type="presOf" srcId="{DB331498-FD64-1F45-BE8B-E668A04A5DD5}" destId="{CC90881B-577C-4F42-8FC3-933BC71738B9}" srcOrd="0" destOrd="0" presId="urn:microsoft.com/office/officeart/2008/layout/RadialCluster"/>
    <dgm:cxn modelId="{3DB22FE6-E2D6-43F7-A920-5D60A6AD2BDE}" type="presOf" srcId="{9EC4474C-0063-6741-B7E3-B0125C45A40E}" destId="{16D3DB00-B091-4040-B46F-446A5BE3C00B}" srcOrd="0" destOrd="0" presId="urn:microsoft.com/office/officeart/2008/layout/RadialCluster"/>
    <dgm:cxn modelId="{FCC7EB74-8897-4339-A7FB-0293E3661DE6}" type="presOf" srcId="{AACFD866-BE2E-594C-8DC4-A2FB054C4DD0}" destId="{D94CA1AE-BA8D-F94C-BF86-FD0EB8A513A9}" srcOrd="0" destOrd="0" presId="urn:microsoft.com/office/officeart/2008/layout/RadialCluster"/>
    <dgm:cxn modelId="{4D30D43E-BAD1-A246-B0BF-381E8A8CC0B8}" srcId="{9EC4474C-0063-6741-B7E3-B0125C45A40E}" destId="{FF6FDDBE-F807-1C46-B6A3-0CE4373B7FE0}" srcOrd="0" destOrd="0" parTransId="{549A1B72-E2A9-714A-8B20-AC6467D7FBDC}" sibTransId="{E016E201-F6CE-5344-88E2-811721605F5C}"/>
    <dgm:cxn modelId="{209F885C-EB88-4411-A9DA-F82882A1319E}" type="presOf" srcId="{BF8124D8-73EE-3449-B764-F8A3CA929735}" destId="{999ED1E2-E8AC-A540-8656-D1E6A18F6FF1}" srcOrd="0" destOrd="0" presId="urn:microsoft.com/office/officeart/2008/layout/RadialCluster"/>
    <dgm:cxn modelId="{844F542B-A7B0-4DAD-8A41-53FF15518B4C}" type="presOf" srcId="{77F0D2E2-4C0B-174E-91A1-79D29D218621}" destId="{162B0D2E-B1E7-4248-9AA9-56002E482E58}" srcOrd="0" destOrd="0" presId="urn:microsoft.com/office/officeart/2008/layout/RadialCluster"/>
    <dgm:cxn modelId="{5350CB96-4F60-2D4F-9E44-A11223AB5D91}" srcId="{FF6FDDBE-F807-1C46-B6A3-0CE4373B7FE0}" destId="{E38866AE-9A02-C644-BEF0-87A6C4B032DA}" srcOrd="2" destOrd="0" parTransId="{AACFD866-BE2E-594C-8DC4-A2FB054C4DD0}" sibTransId="{ED44E588-ABB9-4848-AE69-033C9D41521F}"/>
    <dgm:cxn modelId="{A4F01ACD-E61F-43B7-93B8-D08477C00190}" type="presOf" srcId="{E38866AE-9A02-C644-BEF0-87A6C4B032DA}" destId="{57B40657-8895-8A42-B1F5-64E0BF617B65}" srcOrd="0" destOrd="0" presId="urn:microsoft.com/office/officeart/2008/layout/RadialCluster"/>
    <dgm:cxn modelId="{E8CDC554-D44B-4629-AA42-A32F2BED5314}" type="presOf" srcId="{D31CC2BB-3CF9-794A-8B6C-0DB9CD10B016}" destId="{023C187B-31E0-4947-9EED-067C9DA368EA}" srcOrd="0" destOrd="0" presId="urn:microsoft.com/office/officeart/2008/layout/RadialCluster"/>
    <dgm:cxn modelId="{2FE01BF3-8C42-4160-B9FB-E46BE8DCC9EC}" type="presOf" srcId="{FF6FDDBE-F807-1C46-B6A3-0CE4373B7FE0}" destId="{C8AC8296-4B57-BE4B-95DF-56E66E50CFF8}" srcOrd="0" destOrd="0" presId="urn:microsoft.com/office/officeart/2008/layout/RadialCluster"/>
    <dgm:cxn modelId="{46AE4485-A7B3-4236-B932-2AE5841B574D}" type="presParOf" srcId="{16D3DB00-B091-4040-B46F-446A5BE3C00B}" destId="{0210FCA8-D459-3B4C-A90A-9C9369A7038A}" srcOrd="0" destOrd="0" presId="urn:microsoft.com/office/officeart/2008/layout/RadialCluster"/>
    <dgm:cxn modelId="{6AA6385C-AF17-4D22-A378-3A5503A42E65}" type="presParOf" srcId="{0210FCA8-D459-3B4C-A90A-9C9369A7038A}" destId="{C8AC8296-4B57-BE4B-95DF-56E66E50CFF8}" srcOrd="0" destOrd="0" presId="urn:microsoft.com/office/officeart/2008/layout/RadialCluster"/>
    <dgm:cxn modelId="{C40A492A-608C-4714-BF1E-B0D4BFC57CC5}" type="presParOf" srcId="{0210FCA8-D459-3B4C-A90A-9C9369A7038A}" destId="{023C187B-31E0-4947-9EED-067C9DA368EA}" srcOrd="1" destOrd="0" presId="urn:microsoft.com/office/officeart/2008/layout/RadialCluster"/>
    <dgm:cxn modelId="{A8A68821-B94D-4A86-BFFB-931D39C54FAF}" type="presParOf" srcId="{0210FCA8-D459-3B4C-A90A-9C9369A7038A}" destId="{CC90881B-577C-4F42-8FC3-933BC71738B9}" srcOrd="2" destOrd="0" presId="urn:microsoft.com/office/officeart/2008/layout/RadialCluster"/>
    <dgm:cxn modelId="{039A1B10-C258-45FA-8B6A-9B29C3B9E009}" type="presParOf" srcId="{0210FCA8-D459-3B4C-A90A-9C9369A7038A}" destId="{162B0D2E-B1E7-4248-9AA9-56002E482E58}" srcOrd="3" destOrd="0" presId="urn:microsoft.com/office/officeart/2008/layout/RadialCluster"/>
    <dgm:cxn modelId="{DC4A17C2-8EB2-49EA-A8A3-CE7A7CB93C48}" type="presParOf" srcId="{0210FCA8-D459-3B4C-A90A-9C9369A7038A}" destId="{999ED1E2-E8AC-A540-8656-D1E6A18F6FF1}" srcOrd="4" destOrd="0" presId="urn:microsoft.com/office/officeart/2008/layout/RadialCluster"/>
    <dgm:cxn modelId="{AE45B58C-5A47-47E0-B5D7-A5ACC5FC4194}" type="presParOf" srcId="{0210FCA8-D459-3B4C-A90A-9C9369A7038A}" destId="{D94CA1AE-BA8D-F94C-BF86-FD0EB8A513A9}" srcOrd="5" destOrd="0" presId="urn:microsoft.com/office/officeart/2008/layout/RadialCluster"/>
    <dgm:cxn modelId="{71B6C97E-DE2B-4242-A3C0-B622A92A396F}" type="presParOf" srcId="{0210FCA8-D459-3B4C-A90A-9C9369A7038A}" destId="{57B40657-8895-8A42-B1F5-64E0BF617B65}" srcOrd="6" destOrd="0" presId="urn:microsoft.com/office/officeart/2008/layout/RadialCluster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AFDECE2-3314-4503-9B73-68E450F015C8}" type="doc">
      <dgm:prSet loTypeId="urn:microsoft.com/office/officeart/2005/8/layout/hList9" loCatId="list" qsTypeId="urn:microsoft.com/office/officeart/2005/8/quickstyle/3d2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DEDB6DAD-5632-46CF-9AE4-2389EBCBC4AB}">
      <dgm:prSet phldrT="[Text]" custT="1"/>
      <dgm:spPr/>
      <dgm:t>
        <a:bodyPr/>
        <a:lstStyle/>
        <a:p>
          <a:r>
            <a:rPr lang="en-US" sz="2400" b="1" i="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Gred</a:t>
          </a:r>
          <a:r>
            <a:rPr lang="en-US" sz="2400" b="1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1 </a:t>
          </a:r>
          <a:r>
            <a:rPr lang="en-US" sz="2400" b="1" i="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Hingga</a:t>
          </a:r>
          <a:r>
            <a:rPr lang="en-US" sz="2400" b="1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10</a:t>
          </a:r>
          <a:endParaRPr lang="en-US" sz="2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568703B-75E3-4D73-B778-985FC2E0090C}" type="parTrans" cxnId="{A190AA84-9083-4545-87F2-6DAC4B3F7D66}">
      <dgm:prSet/>
      <dgm:spPr/>
      <dgm:t>
        <a:bodyPr/>
        <a:lstStyle/>
        <a:p>
          <a:endParaRPr lang="en-US" sz="2400" b="1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EE0434D-03D0-4134-B8C6-3740CFB5E92C}" type="sibTrans" cxnId="{A190AA84-9083-4545-87F2-6DAC4B3F7D66}">
      <dgm:prSet/>
      <dgm:spPr/>
      <dgm:t>
        <a:bodyPr/>
        <a:lstStyle/>
        <a:p>
          <a:endParaRPr lang="en-US" sz="2400" b="1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872629B-57FA-4105-B453-D8F81998630E}">
      <dgm:prSet phldrT="[Text]" custT="1"/>
      <dgm:spPr/>
      <dgm:t>
        <a:bodyPr/>
        <a:lstStyle/>
        <a:p>
          <a:pPr algn="ctr"/>
          <a:r>
            <a:rPr lang="en-US" sz="2400" b="1" dirty="0" err="1" smtClean="0">
              <a:latin typeface="Arial" pitchFamily="34" charset="0"/>
              <a:cs typeface="Arial" pitchFamily="34" charset="0"/>
            </a:rPr>
            <a:t>Tukar</a:t>
          </a:r>
          <a:r>
            <a:rPr lang="en-US" sz="2400" b="1" dirty="0" smtClean="0">
              <a:latin typeface="Arial" pitchFamily="34" charset="0"/>
              <a:cs typeface="Arial" pitchFamily="34" charset="0"/>
            </a:rPr>
            <a:t>           </a:t>
          </a:r>
          <a:r>
            <a:rPr lang="en-US" sz="2400" b="1" dirty="0" err="1" smtClean="0">
              <a:latin typeface="Arial" pitchFamily="34" charset="0"/>
              <a:cs typeface="Arial" pitchFamily="34" charset="0"/>
            </a:rPr>
            <a:t>ke</a:t>
          </a:r>
          <a:r>
            <a:rPr lang="en-US" sz="24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b="1" dirty="0" err="1" smtClean="0">
              <a:latin typeface="Arial" pitchFamily="34" charset="0"/>
              <a:cs typeface="Arial" pitchFamily="34" charset="0"/>
            </a:rPr>
            <a:t>Gred</a:t>
          </a:r>
          <a:r>
            <a:rPr lang="en-US" sz="2400" b="1" dirty="0" smtClean="0">
              <a:latin typeface="Arial" pitchFamily="34" charset="0"/>
              <a:cs typeface="Arial" pitchFamily="34" charset="0"/>
            </a:rPr>
            <a:t> 11</a:t>
          </a:r>
          <a:endParaRPr lang="en-US" sz="2400" b="1" dirty="0">
            <a:latin typeface="Arial" pitchFamily="34" charset="0"/>
            <a:cs typeface="Arial" pitchFamily="34" charset="0"/>
          </a:endParaRPr>
        </a:p>
      </dgm:t>
    </dgm:pt>
    <dgm:pt modelId="{D0400B3E-05B1-4D68-982A-D5243E2F2355}" type="parTrans" cxnId="{E9067D11-7F17-4AF9-857B-D73BAF1A24BA}">
      <dgm:prSet/>
      <dgm:spPr/>
      <dgm:t>
        <a:bodyPr/>
        <a:lstStyle/>
        <a:p>
          <a:endParaRPr lang="en-US" sz="2400" b="1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F6B1355-47BD-4671-9396-C5B139814F37}" type="sibTrans" cxnId="{E9067D11-7F17-4AF9-857B-D73BAF1A24BA}">
      <dgm:prSet/>
      <dgm:spPr/>
      <dgm:t>
        <a:bodyPr/>
        <a:lstStyle/>
        <a:p>
          <a:endParaRPr lang="en-US" sz="2400" b="1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DF8E193-B7F7-44C1-9B1C-5695C9B7232A}">
      <dgm:prSet phldrT="[Text]" custT="1"/>
      <dgm:spPr/>
      <dgm:t>
        <a:bodyPr/>
        <a:lstStyle/>
        <a:p>
          <a:r>
            <a:rPr lang="en-US" sz="24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Gred</a:t>
          </a:r>
          <a:r>
            <a: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11 Dan </a:t>
          </a:r>
          <a:r>
            <a:rPr lang="en-US" sz="24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Ke</a:t>
          </a:r>
          <a:r>
            <a: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Atas</a:t>
          </a:r>
          <a:endParaRPr lang="en-US" sz="2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6375C53-5352-49A1-8D7B-2E58AF66FE86}" type="parTrans" cxnId="{246C934F-ACA7-483B-8959-B509281D7495}">
      <dgm:prSet/>
      <dgm:spPr/>
      <dgm:t>
        <a:bodyPr/>
        <a:lstStyle/>
        <a:p>
          <a:endParaRPr lang="en-US" sz="2400" b="1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9F59FE8-BF51-46DB-BCD3-88CBB0A1FEA6}" type="sibTrans" cxnId="{246C934F-ACA7-483B-8959-B509281D7495}">
      <dgm:prSet/>
      <dgm:spPr/>
      <dgm:t>
        <a:bodyPr/>
        <a:lstStyle/>
        <a:p>
          <a:endParaRPr lang="en-US" sz="2400" b="1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F020887-B492-4ECF-90BD-1CD24E1F56A6}">
      <dgm:prSet phldrT="[Text]" custT="1"/>
      <dgm:spPr/>
      <dgm:t>
        <a:bodyPr/>
        <a:lstStyle/>
        <a:p>
          <a:pPr algn="ctr"/>
          <a:r>
            <a:rPr lang="en-US" sz="2400" b="1" dirty="0" err="1" smtClean="0">
              <a:latin typeface="Arial" pitchFamily="34" charset="0"/>
              <a:cs typeface="Arial" pitchFamily="34" charset="0"/>
            </a:rPr>
            <a:t>Tukar</a:t>
          </a:r>
          <a:r>
            <a:rPr lang="en-US" sz="2400" b="1" dirty="0" smtClean="0">
              <a:latin typeface="Arial" pitchFamily="34" charset="0"/>
              <a:cs typeface="Arial" pitchFamily="34" charset="0"/>
            </a:rPr>
            <a:t>           </a:t>
          </a:r>
          <a:r>
            <a:rPr lang="en-US" sz="2400" b="1" dirty="0" err="1" smtClean="0">
              <a:latin typeface="Arial" pitchFamily="34" charset="0"/>
              <a:cs typeface="Arial" pitchFamily="34" charset="0"/>
            </a:rPr>
            <a:t>ke</a:t>
          </a:r>
          <a:r>
            <a:rPr lang="en-US" sz="24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b="1" dirty="0" err="1" smtClean="0">
              <a:latin typeface="Arial" pitchFamily="34" charset="0"/>
              <a:cs typeface="Arial" pitchFamily="34" charset="0"/>
            </a:rPr>
            <a:t>gred</a:t>
          </a:r>
          <a:r>
            <a:rPr lang="en-US" sz="24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b="1" dirty="0" err="1" smtClean="0">
              <a:latin typeface="Arial" pitchFamily="34" charset="0"/>
              <a:cs typeface="Arial" pitchFamily="34" charset="0"/>
            </a:rPr>
            <a:t>setara</a:t>
          </a:r>
          <a:endParaRPr lang="en-US" sz="2400" b="1" dirty="0">
            <a:latin typeface="Arial" pitchFamily="34" charset="0"/>
            <a:cs typeface="Arial" pitchFamily="34" charset="0"/>
          </a:endParaRPr>
        </a:p>
      </dgm:t>
    </dgm:pt>
    <dgm:pt modelId="{5D13E578-52FD-4E99-8F8D-B9CBC9F3C48E}" type="parTrans" cxnId="{C980B150-15B4-4827-AF20-B5D8EA6259FD}">
      <dgm:prSet/>
      <dgm:spPr/>
      <dgm:t>
        <a:bodyPr/>
        <a:lstStyle/>
        <a:p>
          <a:endParaRPr lang="en-US" sz="2400" b="1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1B5C51B-BE94-422B-843B-91E7145832FC}" type="sibTrans" cxnId="{C980B150-15B4-4827-AF20-B5D8EA6259FD}">
      <dgm:prSet/>
      <dgm:spPr/>
      <dgm:t>
        <a:bodyPr/>
        <a:lstStyle/>
        <a:p>
          <a:endParaRPr lang="en-US" sz="2400" b="1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C62F19B-9FBB-4763-BCC2-407B0C1DDB12}" type="pres">
      <dgm:prSet presAssocID="{BAFDECE2-3314-4503-9B73-68E450F015C8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51C3D3F-C55D-407D-9FC5-228D18D10B22}" type="pres">
      <dgm:prSet presAssocID="{DEDB6DAD-5632-46CF-9AE4-2389EBCBC4AB}" presName="posSpace" presStyleCnt="0"/>
      <dgm:spPr/>
      <dgm:t>
        <a:bodyPr/>
        <a:lstStyle/>
        <a:p>
          <a:endParaRPr lang="en-US"/>
        </a:p>
      </dgm:t>
    </dgm:pt>
    <dgm:pt modelId="{64FC6C9F-ACCA-442B-BBD5-75900F602CCA}" type="pres">
      <dgm:prSet presAssocID="{DEDB6DAD-5632-46CF-9AE4-2389EBCBC4AB}" presName="vertFlow" presStyleCnt="0"/>
      <dgm:spPr/>
      <dgm:t>
        <a:bodyPr/>
        <a:lstStyle/>
        <a:p>
          <a:endParaRPr lang="en-US"/>
        </a:p>
      </dgm:t>
    </dgm:pt>
    <dgm:pt modelId="{720C9E5B-763B-418B-B92B-26507B6F4BD4}" type="pres">
      <dgm:prSet presAssocID="{DEDB6DAD-5632-46CF-9AE4-2389EBCBC4AB}" presName="topSpace" presStyleCnt="0"/>
      <dgm:spPr/>
      <dgm:t>
        <a:bodyPr/>
        <a:lstStyle/>
        <a:p>
          <a:endParaRPr lang="en-US"/>
        </a:p>
      </dgm:t>
    </dgm:pt>
    <dgm:pt modelId="{C00DBDC8-3D1F-413C-BC3D-30BB45831998}" type="pres">
      <dgm:prSet presAssocID="{DEDB6DAD-5632-46CF-9AE4-2389EBCBC4AB}" presName="firstComp" presStyleCnt="0"/>
      <dgm:spPr/>
      <dgm:t>
        <a:bodyPr/>
        <a:lstStyle/>
        <a:p>
          <a:endParaRPr lang="en-US"/>
        </a:p>
      </dgm:t>
    </dgm:pt>
    <dgm:pt modelId="{776EA7D3-5B1D-48DB-9A83-36E5201EFAE7}" type="pres">
      <dgm:prSet presAssocID="{DEDB6DAD-5632-46CF-9AE4-2389EBCBC4AB}" presName="firstChild" presStyleLbl="bgAccFollowNode1" presStyleIdx="0" presStyleCnt="2" custLinFactNeighborX="1400" custLinFactNeighborY="-60791"/>
      <dgm:spPr/>
      <dgm:t>
        <a:bodyPr/>
        <a:lstStyle/>
        <a:p>
          <a:endParaRPr lang="en-US"/>
        </a:p>
      </dgm:t>
    </dgm:pt>
    <dgm:pt modelId="{92768328-DA65-4A0F-AA99-0BFDE9E3DC84}" type="pres">
      <dgm:prSet presAssocID="{DEDB6DAD-5632-46CF-9AE4-2389EBCBC4AB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29AC38-4DCA-4096-BC3C-434E8C9443FF}" type="pres">
      <dgm:prSet presAssocID="{DEDB6DAD-5632-46CF-9AE4-2389EBCBC4AB}" presName="negSpace" presStyleCnt="0"/>
      <dgm:spPr/>
      <dgm:t>
        <a:bodyPr/>
        <a:lstStyle/>
        <a:p>
          <a:endParaRPr lang="en-US"/>
        </a:p>
      </dgm:t>
    </dgm:pt>
    <dgm:pt modelId="{0FF6B1E1-E57B-46C6-B063-222B14749B8E}" type="pres">
      <dgm:prSet presAssocID="{DEDB6DAD-5632-46CF-9AE4-2389EBCBC4AB}" presName="circle" presStyleLbl="node1" presStyleIdx="0" presStyleCnt="2" custLinFactNeighborX="8937" custLinFactNeighborY="-65301"/>
      <dgm:spPr/>
      <dgm:t>
        <a:bodyPr/>
        <a:lstStyle/>
        <a:p>
          <a:endParaRPr lang="en-US"/>
        </a:p>
      </dgm:t>
    </dgm:pt>
    <dgm:pt modelId="{57C731B7-51B9-4FE5-9108-F76A65C74ECD}" type="pres">
      <dgm:prSet presAssocID="{CEE0434D-03D0-4134-B8C6-3740CFB5E92C}" presName="transSpace" presStyleCnt="0"/>
      <dgm:spPr/>
      <dgm:t>
        <a:bodyPr/>
        <a:lstStyle/>
        <a:p>
          <a:endParaRPr lang="en-US"/>
        </a:p>
      </dgm:t>
    </dgm:pt>
    <dgm:pt modelId="{5310AE59-B418-4671-93EB-852327A34CBF}" type="pres">
      <dgm:prSet presAssocID="{9DF8E193-B7F7-44C1-9B1C-5695C9B7232A}" presName="posSpace" presStyleCnt="0"/>
      <dgm:spPr/>
      <dgm:t>
        <a:bodyPr/>
        <a:lstStyle/>
        <a:p>
          <a:endParaRPr lang="en-US"/>
        </a:p>
      </dgm:t>
    </dgm:pt>
    <dgm:pt modelId="{58024B21-4876-4672-9AF9-CDB54CCBE7F9}" type="pres">
      <dgm:prSet presAssocID="{9DF8E193-B7F7-44C1-9B1C-5695C9B7232A}" presName="vertFlow" presStyleCnt="0"/>
      <dgm:spPr/>
      <dgm:t>
        <a:bodyPr/>
        <a:lstStyle/>
        <a:p>
          <a:endParaRPr lang="en-US"/>
        </a:p>
      </dgm:t>
    </dgm:pt>
    <dgm:pt modelId="{75AD2822-2121-4561-8E40-C560A244C387}" type="pres">
      <dgm:prSet presAssocID="{9DF8E193-B7F7-44C1-9B1C-5695C9B7232A}" presName="topSpace" presStyleCnt="0"/>
      <dgm:spPr/>
      <dgm:t>
        <a:bodyPr/>
        <a:lstStyle/>
        <a:p>
          <a:endParaRPr lang="en-US"/>
        </a:p>
      </dgm:t>
    </dgm:pt>
    <dgm:pt modelId="{1761A725-DE7B-4537-82A7-D1DF0B599C16}" type="pres">
      <dgm:prSet presAssocID="{9DF8E193-B7F7-44C1-9B1C-5695C9B7232A}" presName="firstComp" presStyleCnt="0"/>
      <dgm:spPr/>
      <dgm:t>
        <a:bodyPr/>
        <a:lstStyle/>
        <a:p>
          <a:endParaRPr lang="en-US"/>
        </a:p>
      </dgm:t>
    </dgm:pt>
    <dgm:pt modelId="{FA8DB502-41CC-4659-BAC2-495626E78147}" type="pres">
      <dgm:prSet presAssocID="{9DF8E193-B7F7-44C1-9B1C-5695C9B7232A}" presName="firstChild" presStyleLbl="bgAccFollowNode1" presStyleIdx="1" presStyleCnt="2" custLinFactX="-61858" custLinFactNeighborX="-100000" custLinFactNeighborY="87084"/>
      <dgm:spPr/>
      <dgm:t>
        <a:bodyPr/>
        <a:lstStyle/>
        <a:p>
          <a:endParaRPr lang="en-US"/>
        </a:p>
      </dgm:t>
    </dgm:pt>
    <dgm:pt modelId="{FED10F7A-EE77-4535-AC77-82FF69221EDB}" type="pres">
      <dgm:prSet presAssocID="{9DF8E193-B7F7-44C1-9B1C-5695C9B7232A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D030EA-D44C-4D76-A540-B262A5AE38B2}" type="pres">
      <dgm:prSet presAssocID="{9DF8E193-B7F7-44C1-9B1C-5695C9B7232A}" presName="negSpace" presStyleCnt="0"/>
      <dgm:spPr/>
      <dgm:t>
        <a:bodyPr/>
        <a:lstStyle/>
        <a:p>
          <a:endParaRPr lang="en-US"/>
        </a:p>
      </dgm:t>
    </dgm:pt>
    <dgm:pt modelId="{51E65D7C-B153-4932-A715-77ABF1E0C457}" type="pres">
      <dgm:prSet presAssocID="{9DF8E193-B7F7-44C1-9B1C-5695C9B7232A}" presName="circle" presStyleLbl="node1" presStyleIdx="1" presStyleCnt="2" custLinFactX="-6595" custLinFactNeighborX="-100000" custLinFactNeighborY="87890"/>
      <dgm:spPr/>
      <dgm:t>
        <a:bodyPr/>
        <a:lstStyle/>
        <a:p>
          <a:endParaRPr lang="en-US"/>
        </a:p>
      </dgm:t>
    </dgm:pt>
  </dgm:ptLst>
  <dgm:cxnLst>
    <dgm:cxn modelId="{BC1FB08F-B5AB-488A-BAB8-D7FD1D0C6B73}" type="presOf" srcId="{AF020887-B492-4ECF-90BD-1CD24E1F56A6}" destId="{FED10F7A-EE77-4535-AC77-82FF69221EDB}" srcOrd="1" destOrd="0" presId="urn:microsoft.com/office/officeart/2005/8/layout/hList9"/>
    <dgm:cxn modelId="{A8AD11E5-C5E6-45DE-8E94-0634E5E4D15E}" type="presOf" srcId="{A872629B-57FA-4105-B453-D8F81998630E}" destId="{92768328-DA65-4A0F-AA99-0BFDE9E3DC84}" srcOrd="1" destOrd="0" presId="urn:microsoft.com/office/officeart/2005/8/layout/hList9"/>
    <dgm:cxn modelId="{523BB8F8-3C53-4A39-AD53-8A2E2C5EF4DB}" type="presOf" srcId="{AF020887-B492-4ECF-90BD-1CD24E1F56A6}" destId="{FA8DB502-41CC-4659-BAC2-495626E78147}" srcOrd="0" destOrd="0" presId="urn:microsoft.com/office/officeart/2005/8/layout/hList9"/>
    <dgm:cxn modelId="{246C934F-ACA7-483B-8959-B509281D7495}" srcId="{BAFDECE2-3314-4503-9B73-68E450F015C8}" destId="{9DF8E193-B7F7-44C1-9B1C-5695C9B7232A}" srcOrd="1" destOrd="0" parTransId="{66375C53-5352-49A1-8D7B-2E58AF66FE86}" sibTransId="{E9F59FE8-BF51-46DB-BCD3-88CBB0A1FEA6}"/>
    <dgm:cxn modelId="{A190AA84-9083-4545-87F2-6DAC4B3F7D66}" srcId="{BAFDECE2-3314-4503-9B73-68E450F015C8}" destId="{DEDB6DAD-5632-46CF-9AE4-2389EBCBC4AB}" srcOrd="0" destOrd="0" parTransId="{2568703B-75E3-4D73-B778-985FC2E0090C}" sibTransId="{CEE0434D-03D0-4134-B8C6-3740CFB5E92C}"/>
    <dgm:cxn modelId="{4EBDD336-1868-43B9-9ACD-90BDF6027A58}" type="presOf" srcId="{BAFDECE2-3314-4503-9B73-68E450F015C8}" destId="{FC62F19B-9FBB-4763-BCC2-407B0C1DDB12}" srcOrd="0" destOrd="0" presId="urn:microsoft.com/office/officeart/2005/8/layout/hList9"/>
    <dgm:cxn modelId="{C980B150-15B4-4827-AF20-B5D8EA6259FD}" srcId="{9DF8E193-B7F7-44C1-9B1C-5695C9B7232A}" destId="{AF020887-B492-4ECF-90BD-1CD24E1F56A6}" srcOrd="0" destOrd="0" parTransId="{5D13E578-52FD-4E99-8F8D-B9CBC9F3C48E}" sibTransId="{61B5C51B-BE94-422B-843B-91E7145832FC}"/>
    <dgm:cxn modelId="{E958AA98-2414-4404-82D6-0BC272DD158C}" type="presOf" srcId="{DEDB6DAD-5632-46CF-9AE4-2389EBCBC4AB}" destId="{0FF6B1E1-E57B-46C6-B063-222B14749B8E}" srcOrd="0" destOrd="0" presId="urn:microsoft.com/office/officeart/2005/8/layout/hList9"/>
    <dgm:cxn modelId="{DAD9825E-B896-48BE-98CE-B700578C0C52}" type="presOf" srcId="{9DF8E193-B7F7-44C1-9B1C-5695C9B7232A}" destId="{51E65D7C-B153-4932-A715-77ABF1E0C457}" srcOrd="0" destOrd="0" presId="urn:microsoft.com/office/officeart/2005/8/layout/hList9"/>
    <dgm:cxn modelId="{ADE0DA9A-2D46-4A59-ADF5-1EC90237D956}" type="presOf" srcId="{A872629B-57FA-4105-B453-D8F81998630E}" destId="{776EA7D3-5B1D-48DB-9A83-36E5201EFAE7}" srcOrd="0" destOrd="0" presId="urn:microsoft.com/office/officeart/2005/8/layout/hList9"/>
    <dgm:cxn modelId="{E9067D11-7F17-4AF9-857B-D73BAF1A24BA}" srcId="{DEDB6DAD-5632-46CF-9AE4-2389EBCBC4AB}" destId="{A872629B-57FA-4105-B453-D8F81998630E}" srcOrd="0" destOrd="0" parTransId="{D0400B3E-05B1-4D68-982A-D5243E2F2355}" sibTransId="{8F6B1355-47BD-4671-9396-C5B139814F37}"/>
    <dgm:cxn modelId="{879C696F-F999-4E95-9CFF-BB635AE4E6FE}" type="presParOf" srcId="{FC62F19B-9FBB-4763-BCC2-407B0C1DDB12}" destId="{C51C3D3F-C55D-407D-9FC5-228D18D10B22}" srcOrd="0" destOrd="0" presId="urn:microsoft.com/office/officeart/2005/8/layout/hList9"/>
    <dgm:cxn modelId="{9BC18631-DF4C-4F3E-BE3B-5BB291128103}" type="presParOf" srcId="{FC62F19B-9FBB-4763-BCC2-407B0C1DDB12}" destId="{64FC6C9F-ACCA-442B-BBD5-75900F602CCA}" srcOrd="1" destOrd="0" presId="urn:microsoft.com/office/officeart/2005/8/layout/hList9"/>
    <dgm:cxn modelId="{19D60F69-6BF2-4152-81F3-5F0051752EEB}" type="presParOf" srcId="{64FC6C9F-ACCA-442B-BBD5-75900F602CCA}" destId="{720C9E5B-763B-418B-B92B-26507B6F4BD4}" srcOrd="0" destOrd="0" presId="urn:microsoft.com/office/officeart/2005/8/layout/hList9"/>
    <dgm:cxn modelId="{BA99917C-1B3B-4E1D-A7C1-2FADD74FD60D}" type="presParOf" srcId="{64FC6C9F-ACCA-442B-BBD5-75900F602CCA}" destId="{C00DBDC8-3D1F-413C-BC3D-30BB45831998}" srcOrd="1" destOrd="0" presId="urn:microsoft.com/office/officeart/2005/8/layout/hList9"/>
    <dgm:cxn modelId="{69495264-6697-4042-82A7-163F0CF80015}" type="presParOf" srcId="{C00DBDC8-3D1F-413C-BC3D-30BB45831998}" destId="{776EA7D3-5B1D-48DB-9A83-36E5201EFAE7}" srcOrd="0" destOrd="0" presId="urn:microsoft.com/office/officeart/2005/8/layout/hList9"/>
    <dgm:cxn modelId="{8CB0C509-F146-4984-BF0E-9FE5A0478382}" type="presParOf" srcId="{C00DBDC8-3D1F-413C-BC3D-30BB45831998}" destId="{92768328-DA65-4A0F-AA99-0BFDE9E3DC84}" srcOrd="1" destOrd="0" presId="urn:microsoft.com/office/officeart/2005/8/layout/hList9"/>
    <dgm:cxn modelId="{FF46E9BD-BE35-4A81-B5F2-56F62970EBF3}" type="presParOf" srcId="{FC62F19B-9FBB-4763-BCC2-407B0C1DDB12}" destId="{7729AC38-4DCA-4096-BC3C-434E8C9443FF}" srcOrd="2" destOrd="0" presId="urn:microsoft.com/office/officeart/2005/8/layout/hList9"/>
    <dgm:cxn modelId="{2F9E9188-F5A1-42AF-ADCA-2A2B2423E254}" type="presParOf" srcId="{FC62F19B-9FBB-4763-BCC2-407B0C1DDB12}" destId="{0FF6B1E1-E57B-46C6-B063-222B14749B8E}" srcOrd="3" destOrd="0" presId="urn:microsoft.com/office/officeart/2005/8/layout/hList9"/>
    <dgm:cxn modelId="{BE6D30AF-2A69-4B37-AA1F-09F8C693A5CE}" type="presParOf" srcId="{FC62F19B-9FBB-4763-BCC2-407B0C1DDB12}" destId="{57C731B7-51B9-4FE5-9108-F76A65C74ECD}" srcOrd="4" destOrd="0" presId="urn:microsoft.com/office/officeart/2005/8/layout/hList9"/>
    <dgm:cxn modelId="{534E0B40-B2D2-43B0-B87D-E46FE85EFAAD}" type="presParOf" srcId="{FC62F19B-9FBB-4763-BCC2-407B0C1DDB12}" destId="{5310AE59-B418-4671-93EB-852327A34CBF}" srcOrd="5" destOrd="0" presId="urn:microsoft.com/office/officeart/2005/8/layout/hList9"/>
    <dgm:cxn modelId="{BA73982F-B5E2-444E-88FC-3760F85BE3D2}" type="presParOf" srcId="{FC62F19B-9FBB-4763-BCC2-407B0C1DDB12}" destId="{58024B21-4876-4672-9AF9-CDB54CCBE7F9}" srcOrd="6" destOrd="0" presId="urn:microsoft.com/office/officeart/2005/8/layout/hList9"/>
    <dgm:cxn modelId="{DCE1B155-B1FE-468B-AC51-BA57CF3F2984}" type="presParOf" srcId="{58024B21-4876-4672-9AF9-CDB54CCBE7F9}" destId="{75AD2822-2121-4561-8E40-C560A244C387}" srcOrd="0" destOrd="0" presId="urn:microsoft.com/office/officeart/2005/8/layout/hList9"/>
    <dgm:cxn modelId="{52A6B4EC-464F-49D7-8980-81EF8A87911D}" type="presParOf" srcId="{58024B21-4876-4672-9AF9-CDB54CCBE7F9}" destId="{1761A725-DE7B-4537-82A7-D1DF0B599C16}" srcOrd="1" destOrd="0" presId="urn:microsoft.com/office/officeart/2005/8/layout/hList9"/>
    <dgm:cxn modelId="{93FEC978-3517-44A3-BCFA-513E169508EB}" type="presParOf" srcId="{1761A725-DE7B-4537-82A7-D1DF0B599C16}" destId="{FA8DB502-41CC-4659-BAC2-495626E78147}" srcOrd="0" destOrd="0" presId="urn:microsoft.com/office/officeart/2005/8/layout/hList9"/>
    <dgm:cxn modelId="{C63C9339-3FEF-49DA-9072-E62E8754B0FF}" type="presParOf" srcId="{1761A725-DE7B-4537-82A7-D1DF0B599C16}" destId="{FED10F7A-EE77-4535-AC77-82FF69221EDB}" srcOrd="1" destOrd="0" presId="urn:microsoft.com/office/officeart/2005/8/layout/hList9"/>
    <dgm:cxn modelId="{1EC348B2-55BE-4687-A406-D9AFAF7D4A25}" type="presParOf" srcId="{FC62F19B-9FBB-4763-BCC2-407B0C1DDB12}" destId="{E6D030EA-D44C-4D76-A540-B262A5AE38B2}" srcOrd="7" destOrd="0" presId="urn:microsoft.com/office/officeart/2005/8/layout/hList9"/>
    <dgm:cxn modelId="{FF0F7A7A-7BB0-4D0A-AA94-519FAB43F141}" type="presParOf" srcId="{FC62F19B-9FBB-4763-BCC2-407B0C1DDB12}" destId="{51E65D7C-B153-4932-A715-77ABF1E0C457}" srcOrd="8" destOrd="0" presId="urn:microsoft.com/office/officeart/2005/8/layout/hList9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0F7158-55EE-4539-9C28-979F996BEA3F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59E8A06-DD98-455A-99DF-E09FEA6F8B10}">
      <dgm:prSet phldrT="[Text]" custT="1"/>
      <dgm:spPr/>
      <dgm:t>
        <a:bodyPr/>
        <a:lstStyle/>
        <a:p>
          <a:r>
            <a:rPr lang="en-US" sz="3200" b="1" dirty="0" smtClean="0">
              <a:latin typeface="Arial" pitchFamily="34" charset="0"/>
              <a:cs typeface="Arial" pitchFamily="34" charset="0"/>
            </a:rPr>
            <a:t>1</a:t>
          </a:r>
          <a:endParaRPr lang="en-US" sz="3200" b="1" dirty="0">
            <a:latin typeface="Arial" pitchFamily="34" charset="0"/>
            <a:cs typeface="Arial" pitchFamily="34" charset="0"/>
          </a:endParaRPr>
        </a:p>
      </dgm:t>
    </dgm:pt>
    <dgm:pt modelId="{58A47E0E-F699-48D9-8E7F-6448A09AE576}" type="parTrans" cxnId="{15071973-ED8E-4225-9AB0-7589AD668870}">
      <dgm:prSet/>
      <dgm:spPr/>
      <dgm:t>
        <a:bodyPr/>
        <a:lstStyle/>
        <a:p>
          <a:endParaRPr lang="en-US"/>
        </a:p>
      </dgm:t>
    </dgm:pt>
    <dgm:pt modelId="{D50779AF-7710-4AB2-9248-1C50F8339039}" type="sibTrans" cxnId="{15071973-ED8E-4225-9AB0-7589AD668870}">
      <dgm:prSet/>
      <dgm:spPr/>
      <dgm:t>
        <a:bodyPr/>
        <a:lstStyle/>
        <a:p>
          <a:endParaRPr lang="en-US"/>
        </a:p>
      </dgm:t>
    </dgm:pt>
    <dgm:pt modelId="{DA00E8DF-B154-4A2B-9DE1-E0D100EBC6DA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accent2">
              <a:lumMod val="75000"/>
              <a:alpha val="90000"/>
            </a:schemeClr>
          </a:solidFill>
        </a:ln>
      </dgm:spPr>
      <dgm:t>
        <a:bodyPr/>
        <a:lstStyle/>
        <a:p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Struktur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perkhidmatan</a:t>
          </a:r>
          <a:endParaRPr lang="en-US" sz="2000" dirty="0"/>
        </a:p>
      </dgm:t>
    </dgm:pt>
    <dgm:pt modelId="{E0C3A6CE-3AAA-46EB-9D58-58918B368C22}" type="parTrans" cxnId="{5B68AFEF-A411-4784-863B-DFB962E970B6}">
      <dgm:prSet/>
      <dgm:spPr/>
      <dgm:t>
        <a:bodyPr/>
        <a:lstStyle/>
        <a:p>
          <a:endParaRPr lang="en-US"/>
        </a:p>
      </dgm:t>
    </dgm:pt>
    <dgm:pt modelId="{2EB0D2E9-7F2D-4A97-B0E4-AECFA8CB439B}" type="sibTrans" cxnId="{5B68AFEF-A411-4784-863B-DFB962E970B6}">
      <dgm:prSet/>
      <dgm:spPr/>
      <dgm:t>
        <a:bodyPr/>
        <a:lstStyle/>
        <a:p>
          <a:endParaRPr lang="en-US"/>
        </a:p>
      </dgm:t>
    </dgm:pt>
    <dgm:pt modelId="{6936339D-CB71-40DC-AECE-7014814E3CB9}">
      <dgm:prSet phldrT="[Text]"/>
      <dgm:spPr/>
      <dgm:t>
        <a:bodyPr/>
        <a:lstStyle/>
        <a:p>
          <a:r>
            <a:rPr lang="en-US" b="1" dirty="0" smtClean="0">
              <a:latin typeface="Arial" pitchFamily="34" charset="0"/>
              <a:cs typeface="Arial" pitchFamily="34" charset="0"/>
            </a:rPr>
            <a:t>2</a:t>
          </a:r>
          <a:endParaRPr lang="en-US" b="1" dirty="0">
            <a:latin typeface="Arial" pitchFamily="34" charset="0"/>
            <a:cs typeface="Arial" pitchFamily="34" charset="0"/>
          </a:endParaRPr>
        </a:p>
      </dgm:t>
    </dgm:pt>
    <dgm:pt modelId="{999B3BC8-AB6F-4DDD-B814-5B0C25C964A2}" type="parTrans" cxnId="{EA22B056-1F3F-4EDA-8D7D-3FC14986B133}">
      <dgm:prSet/>
      <dgm:spPr/>
      <dgm:t>
        <a:bodyPr/>
        <a:lstStyle/>
        <a:p>
          <a:endParaRPr lang="en-US"/>
        </a:p>
      </dgm:t>
    </dgm:pt>
    <dgm:pt modelId="{05D899DC-CDB6-46A1-9318-B1570227B1E2}" type="sibTrans" cxnId="{EA22B056-1F3F-4EDA-8D7D-3FC14986B133}">
      <dgm:prSet/>
      <dgm:spPr/>
      <dgm:t>
        <a:bodyPr/>
        <a:lstStyle/>
        <a:p>
          <a:endParaRPr lang="en-US"/>
        </a:p>
      </dgm:t>
    </dgm:pt>
    <dgm:pt modelId="{C81D99EC-ECEE-4AA6-B115-356BCBA35032}">
      <dgm:prSet phldrT="[Text]" custT="1"/>
      <dgm:spPr>
        <a:solidFill>
          <a:schemeClr val="accent4">
            <a:lumMod val="40000"/>
            <a:lumOff val="60000"/>
            <a:alpha val="90000"/>
          </a:schemeClr>
        </a:solidFill>
        <a:ln>
          <a:solidFill>
            <a:schemeClr val="accent4">
              <a:lumMod val="75000"/>
              <a:alpha val="90000"/>
            </a:schemeClr>
          </a:solidFill>
        </a:ln>
      </dgm:spPr>
      <dgm:t>
        <a:bodyPr/>
        <a:lstStyle/>
        <a:p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Bidang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jawatan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di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bawah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Kumpulan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Pengurusan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Tertinggi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dan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P&amp;P</a:t>
          </a:r>
          <a:endParaRPr lang="en-US" sz="2000" dirty="0"/>
        </a:p>
      </dgm:t>
    </dgm:pt>
    <dgm:pt modelId="{32148D98-3BA4-449C-A706-49A3639D65C9}" type="parTrans" cxnId="{DFB42ABF-2B22-4241-BB7B-CAB6D3A2E20D}">
      <dgm:prSet/>
      <dgm:spPr/>
      <dgm:t>
        <a:bodyPr/>
        <a:lstStyle/>
        <a:p>
          <a:endParaRPr lang="en-US"/>
        </a:p>
      </dgm:t>
    </dgm:pt>
    <dgm:pt modelId="{F2A89FBB-2373-426C-AEC4-BB49DE48C0B4}" type="sibTrans" cxnId="{DFB42ABF-2B22-4241-BB7B-CAB6D3A2E20D}">
      <dgm:prSet/>
      <dgm:spPr/>
      <dgm:t>
        <a:bodyPr/>
        <a:lstStyle/>
        <a:p>
          <a:endParaRPr lang="en-US"/>
        </a:p>
      </dgm:t>
    </dgm:pt>
    <dgm:pt modelId="{E0550BC1-8467-47BE-B4B0-2E336B72DCC0}">
      <dgm:prSet phldrT="[Text]"/>
      <dgm:spPr/>
      <dgm:t>
        <a:bodyPr/>
        <a:lstStyle/>
        <a:p>
          <a:r>
            <a:rPr lang="en-US" b="1" dirty="0" smtClean="0">
              <a:latin typeface="Arial" pitchFamily="34" charset="0"/>
              <a:cs typeface="Arial" pitchFamily="34" charset="0"/>
            </a:rPr>
            <a:t>3</a:t>
          </a:r>
          <a:endParaRPr lang="en-US" b="1" dirty="0">
            <a:latin typeface="Arial" pitchFamily="34" charset="0"/>
            <a:cs typeface="Arial" pitchFamily="34" charset="0"/>
          </a:endParaRPr>
        </a:p>
      </dgm:t>
    </dgm:pt>
    <dgm:pt modelId="{DE527174-69B5-4C7E-94D3-49419ED711B1}" type="parTrans" cxnId="{E5C20BB7-666B-4F08-A19B-BEF3CFF7F1CE}">
      <dgm:prSet/>
      <dgm:spPr/>
      <dgm:t>
        <a:bodyPr/>
        <a:lstStyle/>
        <a:p>
          <a:endParaRPr lang="en-US"/>
        </a:p>
      </dgm:t>
    </dgm:pt>
    <dgm:pt modelId="{DF7E24E1-D876-405B-8BBE-0E9C509DFC8E}" type="sibTrans" cxnId="{E5C20BB7-666B-4F08-A19B-BEF3CFF7F1CE}">
      <dgm:prSet/>
      <dgm:spPr/>
      <dgm:t>
        <a:bodyPr/>
        <a:lstStyle/>
        <a:p>
          <a:endParaRPr lang="en-US"/>
        </a:p>
      </dgm:t>
    </dgm:pt>
    <dgm:pt modelId="{574270BC-CB55-442D-B5B4-9083B6A3A65A}">
      <dgm:prSet phldrT="[Text]" custT="1"/>
      <dgm:spPr>
        <a:solidFill>
          <a:schemeClr val="accent3">
            <a:lumMod val="60000"/>
            <a:lumOff val="40000"/>
            <a:alpha val="90000"/>
          </a:schemeClr>
        </a:solidFill>
        <a:ln>
          <a:solidFill>
            <a:schemeClr val="accent3">
              <a:lumMod val="75000"/>
              <a:alpha val="90000"/>
            </a:schemeClr>
          </a:solidFill>
        </a:ln>
      </dgm:spPr>
      <dgm:t>
        <a:bodyPr/>
        <a:lstStyle/>
        <a:p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Penggelaran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gred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jawatan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/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gred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gaji</a:t>
          </a:r>
          <a:endParaRPr lang="en-US" sz="2000" dirty="0"/>
        </a:p>
      </dgm:t>
    </dgm:pt>
    <dgm:pt modelId="{33231929-43ED-4BD4-B49C-D6C731699909}" type="parTrans" cxnId="{52FDF964-7063-4998-9B66-759DBBBA8A8E}">
      <dgm:prSet/>
      <dgm:spPr/>
      <dgm:t>
        <a:bodyPr/>
        <a:lstStyle/>
        <a:p>
          <a:endParaRPr lang="en-US"/>
        </a:p>
      </dgm:t>
    </dgm:pt>
    <dgm:pt modelId="{D95C8B85-73F6-4A03-AD13-38E0CCC5A05E}" type="sibTrans" cxnId="{52FDF964-7063-4998-9B66-759DBBBA8A8E}">
      <dgm:prSet/>
      <dgm:spPr/>
      <dgm:t>
        <a:bodyPr/>
        <a:lstStyle/>
        <a:p>
          <a:endParaRPr lang="en-US"/>
        </a:p>
      </dgm:t>
    </dgm:pt>
    <dgm:pt modelId="{D240A654-0877-496A-A59A-593205DB4E2A}" type="pres">
      <dgm:prSet presAssocID="{440F7158-55EE-4539-9C28-979F996BEA3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52221D-542A-4018-91E0-9B4FAF1CD396}" type="pres">
      <dgm:prSet presAssocID="{559E8A06-DD98-455A-99DF-E09FEA6F8B10}" presName="linNode" presStyleCnt="0"/>
      <dgm:spPr/>
    </dgm:pt>
    <dgm:pt modelId="{AF3C3DA2-C7F7-4E67-93F6-801AA3821FF9}" type="pres">
      <dgm:prSet presAssocID="{559E8A06-DD98-455A-99DF-E09FEA6F8B10}" presName="parentText" presStyleLbl="node1" presStyleIdx="0" presStyleCnt="3" custScaleX="67949" custScaleY="65210" custLinFactNeighborY="-2091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1FC72E9E-B77C-4E40-9673-0556CCAF81F3}" type="pres">
      <dgm:prSet presAssocID="{559E8A06-DD98-455A-99DF-E09FEA6F8B10}" presName="descendantText" presStyleLbl="alignAccFollowNode1" presStyleIdx="0" presStyleCnt="3" custScaleX="109014" custScaleY="6974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2D3A402F-9B71-4149-A5A9-A1AED336757D}" type="pres">
      <dgm:prSet presAssocID="{D50779AF-7710-4AB2-9248-1C50F8339039}" presName="sp" presStyleCnt="0"/>
      <dgm:spPr/>
    </dgm:pt>
    <dgm:pt modelId="{F298107B-195C-44C2-ABC1-CD8FB2D41247}" type="pres">
      <dgm:prSet presAssocID="{6936339D-CB71-40DC-AECE-7014814E3CB9}" presName="linNode" presStyleCnt="0"/>
      <dgm:spPr/>
    </dgm:pt>
    <dgm:pt modelId="{FDFB59AD-3657-4422-BD33-42C719637892}" type="pres">
      <dgm:prSet presAssocID="{6936339D-CB71-40DC-AECE-7014814E3CB9}" presName="parentText" presStyleLbl="node1" presStyleIdx="1" presStyleCnt="3" custScaleX="67948" custScaleY="5075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31AABA-285E-4938-A202-3550BE5A7DCB}" type="pres">
      <dgm:prSet presAssocID="{6936339D-CB71-40DC-AECE-7014814E3CB9}" presName="descendantText" presStyleLbl="alignAccFollowNode1" presStyleIdx="1" presStyleCnt="3" custScaleX="109015" custScaleY="552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A01142-D78D-4DD3-9817-4D0D66F71917}" type="pres">
      <dgm:prSet presAssocID="{05D899DC-CDB6-46A1-9318-B1570227B1E2}" presName="sp" presStyleCnt="0"/>
      <dgm:spPr/>
    </dgm:pt>
    <dgm:pt modelId="{518D7FB3-539B-4D5D-87D6-490513963C46}" type="pres">
      <dgm:prSet presAssocID="{E0550BC1-8467-47BE-B4B0-2E336B72DCC0}" presName="linNode" presStyleCnt="0"/>
      <dgm:spPr/>
    </dgm:pt>
    <dgm:pt modelId="{270630F0-CAC9-447C-8656-7E734D00B14C}" type="pres">
      <dgm:prSet presAssocID="{E0550BC1-8467-47BE-B4B0-2E336B72DCC0}" presName="parentText" presStyleLbl="node1" presStyleIdx="2" presStyleCnt="3" custScaleX="67737" custScaleY="57131" custLinFactNeighborX="180" custLinFactNeighborY="4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00E600-0388-4C1E-BEAB-DAD3D357327D}" type="pres">
      <dgm:prSet presAssocID="{E0550BC1-8467-47BE-B4B0-2E336B72DCC0}" presName="descendantText" presStyleLbl="alignAccFollowNode1" presStyleIdx="2" presStyleCnt="3" custScaleX="110337" custScaleY="618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B42ABF-2B22-4241-BB7B-CAB6D3A2E20D}" srcId="{6936339D-CB71-40DC-AECE-7014814E3CB9}" destId="{C81D99EC-ECEE-4AA6-B115-356BCBA35032}" srcOrd="0" destOrd="0" parTransId="{32148D98-3BA4-449C-A706-49A3639D65C9}" sibTransId="{F2A89FBB-2373-426C-AEC4-BB49DE48C0B4}"/>
    <dgm:cxn modelId="{0FC37166-4E6D-43E0-94D7-EDC0F3DD5DDF}" type="presOf" srcId="{440F7158-55EE-4539-9C28-979F996BEA3F}" destId="{D240A654-0877-496A-A59A-593205DB4E2A}" srcOrd="0" destOrd="0" presId="urn:microsoft.com/office/officeart/2005/8/layout/vList5"/>
    <dgm:cxn modelId="{52FDF964-7063-4998-9B66-759DBBBA8A8E}" srcId="{E0550BC1-8467-47BE-B4B0-2E336B72DCC0}" destId="{574270BC-CB55-442D-B5B4-9083B6A3A65A}" srcOrd="0" destOrd="0" parTransId="{33231929-43ED-4BD4-B49C-D6C731699909}" sibTransId="{D95C8B85-73F6-4A03-AD13-38E0CCC5A05E}"/>
    <dgm:cxn modelId="{E5C20BB7-666B-4F08-A19B-BEF3CFF7F1CE}" srcId="{440F7158-55EE-4539-9C28-979F996BEA3F}" destId="{E0550BC1-8467-47BE-B4B0-2E336B72DCC0}" srcOrd="2" destOrd="0" parTransId="{DE527174-69B5-4C7E-94D3-49419ED711B1}" sibTransId="{DF7E24E1-D876-405B-8BBE-0E9C509DFC8E}"/>
    <dgm:cxn modelId="{0C3FB7DD-82D1-4076-84FC-2C7F277051BA}" type="presOf" srcId="{559E8A06-DD98-455A-99DF-E09FEA6F8B10}" destId="{AF3C3DA2-C7F7-4E67-93F6-801AA3821FF9}" srcOrd="0" destOrd="0" presId="urn:microsoft.com/office/officeart/2005/8/layout/vList5"/>
    <dgm:cxn modelId="{4C467BF5-1645-4AA1-9CE5-CD530F79D086}" type="presOf" srcId="{6936339D-CB71-40DC-AECE-7014814E3CB9}" destId="{FDFB59AD-3657-4422-BD33-42C719637892}" srcOrd="0" destOrd="0" presId="urn:microsoft.com/office/officeart/2005/8/layout/vList5"/>
    <dgm:cxn modelId="{20C18D5A-273E-41B6-96FF-AEA67D7DD6B6}" type="presOf" srcId="{574270BC-CB55-442D-B5B4-9083B6A3A65A}" destId="{D700E600-0388-4C1E-BEAB-DAD3D357327D}" srcOrd="0" destOrd="0" presId="urn:microsoft.com/office/officeart/2005/8/layout/vList5"/>
    <dgm:cxn modelId="{8C532039-DE05-4625-90D1-4F156425B34B}" type="presOf" srcId="{C81D99EC-ECEE-4AA6-B115-356BCBA35032}" destId="{8231AABA-285E-4938-A202-3550BE5A7DCB}" srcOrd="0" destOrd="0" presId="urn:microsoft.com/office/officeart/2005/8/layout/vList5"/>
    <dgm:cxn modelId="{D74F5AAD-2C9E-48A2-95F0-8D7B909E6E13}" type="presOf" srcId="{E0550BC1-8467-47BE-B4B0-2E336B72DCC0}" destId="{270630F0-CAC9-447C-8656-7E734D00B14C}" srcOrd="0" destOrd="0" presId="urn:microsoft.com/office/officeart/2005/8/layout/vList5"/>
    <dgm:cxn modelId="{15071973-ED8E-4225-9AB0-7589AD668870}" srcId="{440F7158-55EE-4539-9C28-979F996BEA3F}" destId="{559E8A06-DD98-455A-99DF-E09FEA6F8B10}" srcOrd="0" destOrd="0" parTransId="{58A47E0E-F699-48D9-8E7F-6448A09AE576}" sibTransId="{D50779AF-7710-4AB2-9248-1C50F8339039}"/>
    <dgm:cxn modelId="{EA22B056-1F3F-4EDA-8D7D-3FC14986B133}" srcId="{440F7158-55EE-4539-9C28-979F996BEA3F}" destId="{6936339D-CB71-40DC-AECE-7014814E3CB9}" srcOrd="1" destOrd="0" parTransId="{999B3BC8-AB6F-4DDD-B814-5B0C25C964A2}" sibTransId="{05D899DC-CDB6-46A1-9318-B1570227B1E2}"/>
    <dgm:cxn modelId="{5B68AFEF-A411-4784-863B-DFB962E970B6}" srcId="{559E8A06-DD98-455A-99DF-E09FEA6F8B10}" destId="{DA00E8DF-B154-4A2B-9DE1-E0D100EBC6DA}" srcOrd="0" destOrd="0" parTransId="{E0C3A6CE-3AAA-46EB-9D58-58918B368C22}" sibTransId="{2EB0D2E9-7F2D-4A97-B0E4-AECFA8CB439B}"/>
    <dgm:cxn modelId="{ECE92AE8-C7CF-42E2-A0AC-32F1BFEE081C}" type="presOf" srcId="{DA00E8DF-B154-4A2B-9DE1-E0D100EBC6DA}" destId="{1FC72E9E-B77C-4E40-9673-0556CCAF81F3}" srcOrd="0" destOrd="0" presId="urn:microsoft.com/office/officeart/2005/8/layout/vList5"/>
    <dgm:cxn modelId="{D5095DEA-EEAF-473C-BA72-87CFE944801E}" type="presParOf" srcId="{D240A654-0877-496A-A59A-593205DB4E2A}" destId="{1F52221D-542A-4018-91E0-9B4FAF1CD396}" srcOrd="0" destOrd="0" presId="urn:microsoft.com/office/officeart/2005/8/layout/vList5"/>
    <dgm:cxn modelId="{C101DA0D-2631-4FDE-88A4-491CE8880533}" type="presParOf" srcId="{1F52221D-542A-4018-91E0-9B4FAF1CD396}" destId="{AF3C3DA2-C7F7-4E67-93F6-801AA3821FF9}" srcOrd="0" destOrd="0" presId="urn:microsoft.com/office/officeart/2005/8/layout/vList5"/>
    <dgm:cxn modelId="{553D76EB-EBA0-49BA-A509-D0E16B706B87}" type="presParOf" srcId="{1F52221D-542A-4018-91E0-9B4FAF1CD396}" destId="{1FC72E9E-B77C-4E40-9673-0556CCAF81F3}" srcOrd="1" destOrd="0" presId="urn:microsoft.com/office/officeart/2005/8/layout/vList5"/>
    <dgm:cxn modelId="{BB31A7EB-97C5-4186-9B83-BE34A0D68AF3}" type="presParOf" srcId="{D240A654-0877-496A-A59A-593205DB4E2A}" destId="{2D3A402F-9B71-4149-A5A9-A1AED336757D}" srcOrd="1" destOrd="0" presId="urn:microsoft.com/office/officeart/2005/8/layout/vList5"/>
    <dgm:cxn modelId="{738DDCCB-4D49-483B-A375-F38691388B80}" type="presParOf" srcId="{D240A654-0877-496A-A59A-593205DB4E2A}" destId="{F298107B-195C-44C2-ABC1-CD8FB2D41247}" srcOrd="2" destOrd="0" presId="urn:microsoft.com/office/officeart/2005/8/layout/vList5"/>
    <dgm:cxn modelId="{FC5F1D90-3889-407C-9C46-60B7C8BB3E7E}" type="presParOf" srcId="{F298107B-195C-44C2-ABC1-CD8FB2D41247}" destId="{FDFB59AD-3657-4422-BD33-42C719637892}" srcOrd="0" destOrd="0" presId="urn:microsoft.com/office/officeart/2005/8/layout/vList5"/>
    <dgm:cxn modelId="{9D7AE61F-8F7A-4A55-9C2D-D9796EE12F12}" type="presParOf" srcId="{F298107B-195C-44C2-ABC1-CD8FB2D41247}" destId="{8231AABA-285E-4938-A202-3550BE5A7DCB}" srcOrd="1" destOrd="0" presId="urn:microsoft.com/office/officeart/2005/8/layout/vList5"/>
    <dgm:cxn modelId="{A2CD4FD5-5696-483C-984E-6A2CE71B211F}" type="presParOf" srcId="{D240A654-0877-496A-A59A-593205DB4E2A}" destId="{5DA01142-D78D-4DD3-9817-4D0D66F71917}" srcOrd="3" destOrd="0" presId="urn:microsoft.com/office/officeart/2005/8/layout/vList5"/>
    <dgm:cxn modelId="{1AC1AA51-AF70-4AB3-BEAE-0151294B41AA}" type="presParOf" srcId="{D240A654-0877-496A-A59A-593205DB4E2A}" destId="{518D7FB3-539B-4D5D-87D6-490513963C46}" srcOrd="4" destOrd="0" presId="urn:microsoft.com/office/officeart/2005/8/layout/vList5"/>
    <dgm:cxn modelId="{6C72E98E-6F0E-4B0E-B17F-87CBC282C096}" type="presParOf" srcId="{518D7FB3-539B-4D5D-87D6-490513963C46}" destId="{270630F0-CAC9-447C-8656-7E734D00B14C}" srcOrd="0" destOrd="0" presId="urn:microsoft.com/office/officeart/2005/8/layout/vList5"/>
    <dgm:cxn modelId="{E7517E16-5A49-4BA3-8923-1F1C34DDEDA9}" type="presParOf" srcId="{518D7FB3-539B-4D5D-87D6-490513963C46}" destId="{D700E600-0388-4C1E-BEAB-DAD3D357327D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0F7158-55EE-4539-9C28-979F996BEA3F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59E8A06-DD98-455A-99DF-E09FEA6F8B10}">
      <dgm:prSet phldrT="[Text]" custT="1"/>
      <dgm:spPr/>
      <dgm:t>
        <a:bodyPr/>
        <a:lstStyle/>
        <a:p>
          <a:r>
            <a:rPr lang="en-US" sz="3200" b="1" dirty="0" smtClean="0">
              <a:latin typeface="Arial" pitchFamily="34" charset="0"/>
              <a:cs typeface="Arial" pitchFamily="34" charset="0"/>
            </a:rPr>
            <a:t>4</a:t>
          </a:r>
          <a:endParaRPr lang="en-US" sz="3200" b="1" dirty="0">
            <a:latin typeface="Arial" pitchFamily="34" charset="0"/>
            <a:cs typeface="Arial" pitchFamily="34" charset="0"/>
          </a:endParaRPr>
        </a:p>
      </dgm:t>
    </dgm:pt>
    <dgm:pt modelId="{58A47E0E-F699-48D9-8E7F-6448A09AE576}" type="parTrans" cxnId="{15071973-ED8E-4225-9AB0-7589AD668870}">
      <dgm:prSet/>
      <dgm:spPr/>
      <dgm:t>
        <a:bodyPr/>
        <a:lstStyle/>
        <a:p>
          <a:endParaRPr lang="en-US"/>
        </a:p>
      </dgm:t>
    </dgm:pt>
    <dgm:pt modelId="{D50779AF-7710-4AB2-9248-1C50F8339039}" type="sibTrans" cxnId="{15071973-ED8E-4225-9AB0-7589AD668870}">
      <dgm:prSet/>
      <dgm:spPr/>
      <dgm:t>
        <a:bodyPr/>
        <a:lstStyle/>
        <a:p>
          <a:endParaRPr lang="en-US"/>
        </a:p>
      </dgm:t>
    </dgm:pt>
    <dgm:pt modelId="{DA00E8DF-B154-4A2B-9DE1-E0D100EBC6DA}">
      <dgm:prSet phldrT="[Text]" custT="1"/>
      <dgm:spPr>
        <a:solidFill>
          <a:schemeClr val="accent6">
            <a:lumMod val="60000"/>
            <a:lumOff val="40000"/>
            <a:alpha val="90000"/>
          </a:schemeClr>
        </a:solidFill>
        <a:ln>
          <a:solidFill>
            <a:schemeClr val="accent6">
              <a:lumMod val="75000"/>
              <a:alpha val="90000"/>
            </a:schemeClr>
          </a:solidFill>
        </a:ln>
      </dgm:spPr>
      <dgm:t>
        <a:bodyPr/>
        <a:lstStyle/>
        <a:p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Kelayakan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masuk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minimum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peringkat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PMR </a:t>
          </a:r>
          <a:endParaRPr lang="en-US" sz="2000" dirty="0"/>
        </a:p>
      </dgm:t>
    </dgm:pt>
    <dgm:pt modelId="{E0C3A6CE-3AAA-46EB-9D58-58918B368C22}" type="parTrans" cxnId="{5B68AFEF-A411-4784-863B-DFB962E970B6}">
      <dgm:prSet/>
      <dgm:spPr/>
      <dgm:t>
        <a:bodyPr/>
        <a:lstStyle/>
        <a:p>
          <a:endParaRPr lang="en-US"/>
        </a:p>
      </dgm:t>
    </dgm:pt>
    <dgm:pt modelId="{2EB0D2E9-7F2D-4A97-B0E4-AECFA8CB439B}" type="sibTrans" cxnId="{5B68AFEF-A411-4784-863B-DFB962E970B6}">
      <dgm:prSet/>
      <dgm:spPr/>
      <dgm:t>
        <a:bodyPr/>
        <a:lstStyle/>
        <a:p>
          <a:endParaRPr lang="en-US"/>
        </a:p>
      </dgm:t>
    </dgm:pt>
    <dgm:pt modelId="{6936339D-CB71-40DC-AECE-7014814E3CB9}">
      <dgm:prSet phldrT="[Text]" custT="1"/>
      <dgm:spPr/>
      <dgm:t>
        <a:bodyPr/>
        <a:lstStyle/>
        <a:p>
          <a:r>
            <a:rPr lang="en-US" sz="3200" b="1" dirty="0" smtClean="0">
              <a:latin typeface="Arial" pitchFamily="34" charset="0"/>
              <a:cs typeface="Arial" pitchFamily="34" charset="0"/>
            </a:rPr>
            <a:t>5</a:t>
          </a:r>
          <a:endParaRPr lang="en-US" sz="3200" b="1" dirty="0">
            <a:latin typeface="Arial" pitchFamily="34" charset="0"/>
            <a:cs typeface="Arial" pitchFamily="34" charset="0"/>
          </a:endParaRPr>
        </a:p>
      </dgm:t>
    </dgm:pt>
    <dgm:pt modelId="{999B3BC8-AB6F-4DDD-B814-5B0C25C964A2}" type="parTrans" cxnId="{EA22B056-1F3F-4EDA-8D7D-3FC14986B133}">
      <dgm:prSet/>
      <dgm:spPr/>
      <dgm:t>
        <a:bodyPr/>
        <a:lstStyle/>
        <a:p>
          <a:endParaRPr lang="en-US"/>
        </a:p>
      </dgm:t>
    </dgm:pt>
    <dgm:pt modelId="{05D899DC-CDB6-46A1-9318-B1570227B1E2}" type="sibTrans" cxnId="{EA22B056-1F3F-4EDA-8D7D-3FC14986B133}">
      <dgm:prSet/>
      <dgm:spPr/>
      <dgm:t>
        <a:bodyPr/>
        <a:lstStyle/>
        <a:p>
          <a:endParaRPr lang="en-US"/>
        </a:p>
      </dgm:t>
    </dgm:pt>
    <dgm:pt modelId="{C81D99EC-ECEE-4AA6-B115-356BCBA35032}">
      <dgm:prSet phldrT="[Text]" custT="1"/>
      <dgm:spPr>
        <a:solidFill>
          <a:schemeClr val="accent1">
            <a:lumMod val="60000"/>
            <a:lumOff val="40000"/>
            <a:alpha val="90000"/>
          </a:schemeClr>
        </a:solidFill>
        <a:ln>
          <a:solidFill>
            <a:schemeClr val="tx2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Pelantikan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ke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gred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kenaikan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pangkat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(</a:t>
          </a:r>
          <a:r>
            <a:rPr lang="en-US" sz="20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Lateral entry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)</a:t>
          </a:r>
          <a:endParaRPr lang="en-US" sz="2000" dirty="0"/>
        </a:p>
      </dgm:t>
    </dgm:pt>
    <dgm:pt modelId="{32148D98-3BA4-449C-A706-49A3639D65C9}" type="parTrans" cxnId="{DFB42ABF-2B22-4241-BB7B-CAB6D3A2E20D}">
      <dgm:prSet/>
      <dgm:spPr/>
      <dgm:t>
        <a:bodyPr/>
        <a:lstStyle/>
        <a:p>
          <a:endParaRPr lang="en-US"/>
        </a:p>
      </dgm:t>
    </dgm:pt>
    <dgm:pt modelId="{F2A89FBB-2373-426C-AEC4-BB49DE48C0B4}" type="sibTrans" cxnId="{DFB42ABF-2B22-4241-BB7B-CAB6D3A2E20D}">
      <dgm:prSet/>
      <dgm:spPr/>
      <dgm:t>
        <a:bodyPr/>
        <a:lstStyle/>
        <a:p>
          <a:endParaRPr lang="en-US"/>
        </a:p>
      </dgm:t>
    </dgm:pt>
    <dgm:pt modelId="{E0550BC1-8467-47BE-B4B0-2E336B72DCC0}">
      <dgm:prSet phldrT="[Text]" custT="1"/>
      <dgm:spPr/>
      <dgm:t>
        <a:bodyPr/>
        <a:lstStyle/>
        <a:p>
          <a:r>
            <a:rPr lang="en-US" sz="3200" b="1" dirty="0" smtClean="0">
              <a:latin typeface="Arial" pitchFamily="34" charset="0"/>
              <a:cs typeface="Arial" pitchFamily="34" charset="0"/>
            </a:rPr>
            <a:t>6</a:t>
          </a:r>
          <a:endParaRPr lang="en-US" sz="3200" b="1" dirty="0">
            <a:latin typeface="Arial" pitchFamily="34" charset="0"/>
            <a:cs typeface="Arial" pitchFamily="34" charset="0"/>
          </a:endParaRPr>
        </a:p>
      </dgm:t>
    </dgm:pt>
    <dgm:pt modelId="{DE527174-69B5-4C7E-94D3-49419ED711B1}" type="parTrans" cxnId="{E5C20BB7-666B-4F08-A19B-BEF3CFF7F1CE}">
      <dgm:prSet/>
      <dgm:spPr/>
      <dgm:t>
        <a:bodyPr/>
        <a:lstStyle/>
        <a:p>
          <a:endParaRPr lang="en-US"/>
        </a:p>
      </dgm:t>
    </dgm:pt>
    <dgm:pt modelId="{DF7E24E1-D876-405B-8BBE-0E9C509DFC8E}" type="sibTrans" cxnId="{E5C20BB7-666B-4F08-A19B-BEF3CFF7F1CE}">
      <dgm:prSet/>
      <dgm:spPr/>
      <dgm:t>
        <a:bodyPr/>
        <a:lstStyle/>
        <a:p>
          <a:endParaRPr lang="en-US"/>
        </a:p>
      </dgm:t>
    </dgm:pt>
    <dgm:pt modelId="{574270BC-CB55-442D-B5B4-9083B6A3A65A}">
      <dgm:prSet phldrT="[Text]" custT="1"/>
      <dgm:spPr>
        <a:solidFill>
          <a:schemeClr val="bg2">
            <a:lumMod val="75000"/>
            <a:alpha val="90000"/>
          </a:schemeClr>
        </a:solidFill>
        <a:ln>
          <a:solidFill>
            <a:schemeClr val="bg2">
              <a:lumMod val="50000"/>
              <a:alpha val="90000"/>
            </a:schemeClr>
          </a:solidFill>
        </a:ln>
      </dgm:spPr>
      <dgm:t>
        <a:bodyPr/>
        <a:lstStyle/>
        <a:p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Perluasan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multi skilling/multi tasking</a:t>
          </a:r>
          <a:endParaRPr lang="en-US" sz="2000" dirty="0"/>
        </a:p>
      </dgm:t>
    </dgm:pt>
    <dgm:pt modelId="{33231929-43ED-4BD4-B49C-D6C731699909}" type="parTrans" cxnId="{52FDF964-7063-4998-9B66-759DBBBA8A8E}">
      <dgm:prSet/>
      <dgm:spPr/>
      <dgm:t>
        <a:bodyPr/>
        <a:lstStyle/>
        <a:p>
          <a:endParaRPr lang="en-US"/>
        </a:p>
      </dgm:t>
    </dgm:pt>
    <dgm:pt modelId="{D95C8B85-73F6-4A03-AD13-38E0CCC5A05E}" type="sibTrans" cxnId="{52FDF964-7063-4998-9B66-759DBBBA8A8E}">
      <dgm:prSet/>
      <dgm:spPr/>
      <dgm:t>
        <a:bodyPr/>
        <a:lstStyle/>
        <a:p>
          <a:endParaRPr lang="en-US"/>
        </a:p>
      </dgm:t>
    </dgm:pt>
    <dgm:pt modelId="{D240A654-0877-496A-A59A-593205DB4E2A}" type="pres">
      <dgm:prSet presAssocID="{440F7158-55EE-4539-9C28-979F996BEA3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52221D-542A-4018-91E0-9B4FAF1CD396}" type="pres">
      <dgm:prSet presAssocID="{559E8A06-DD98-455A-99DF-E09FEA6F8B10}" presName="linNode" presStyleCnt="0"/>
      <dgm:spPr/>
    </dgm:pt>
    <dgm:pt modelId="{AF3C3DA2-C7F7-4E67-93F6-801AA3821FF9}" type="pres">
      <dgm:prSet presAssocID="{559E8A06-DD98-455A-99DF-E09FEA6F8B10}" presName="parentText" presStyleLbl="node1" presStyleIdx="0" presStyleCnt="3" custScaleX="67949" custScaleY="65210" custLinFactNeighborY="-2091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1FC72E9E-B77C-4E40-9673-0556CCAF81F3}" type="pres">
      <dgm:prSet presAssocID="{559E8A06-DD98-455A-99DF-E09FEA6F8B10}" presName="descendantText" presStyleLbl="alignAccFollowNode1" presStyleIdx="0" presStyleCnt="3" custScaleX="109014" custScaleY="6974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2D3A402F-9B71-4149-A5A9-A1AED336757D}" type="pres">
      <dgm:prSet presAssocID="{D50779AF-7710-4AB2-9248-1C50F8339039}" presName="sp" presStyleCnt="0"/>
      <dgm:spPr/>
    </dgm:pt>
    <dgm:pt modelId="{F298107B-195C-44C2-ABC1-CD8FB2D41247}" type="pres">
      <dgm:prSet presAssocID="{6936339D-CB71-40DC-AECE-7014814E3CB9}" presName="linNode" presStyleCnt="0"/>
      <dgm:spPr/>
    </dgm:pt>
    <dgm:pt modelId="{FDFB59AD-3657-4422-BD33-42C719637892}" type="pres">
      <dgm:prSet presAssocID="{6936339D-CB71-40DC-AECE-7014814E3CB9}" presName="parentText" presStyleLbl="node1" presStyleIdx="1" presStyleCnt="3" custScaleX="67948" custScaleY="5075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31AABA-285E-4938-A202-3550BE5A7DCB}" type="pres">
      <dgm:prSet presAssocID="{6936339D-CB71-40DC-AECE-7014814E3CB9}" presName="descendantText" presStyleLbl="alignAccFollowNode1" presStyleIdx="1" presStyleCnt="3" custScaleX="109015" custScaleY="552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A01142-D78D-4DD3-9817-4D0D66F71917}" type="pres">
      <dgm:prSet presAssocID="{05D899DC-CDB6-46A1-9318-B1570227B1E2}" presName="sp" presStyleCnt="0"/>
      <dgm:spPr/>
    </dgm:pt>
    <dgm:pt modelId="{518D7FB3-539B-4D5D-87D6-490513963C46}" type="pres">
      <dgm:prSet presAssocID="{E0550BC1-8467-47BE-B4B0-2E336B72DCC0}" presName="linNode" presStyleCnt="0"/>
      <dgm:spPr/>
    </dgm:pt>
    <dgm:pt modelId="{270630F0-CAC9-447C-8656-7E734D00B14C}" type="pres">
      <dgm:prSet presAssocID="{E0550BC1-8467-47BE-B4B0-2E336B72DCC0}" presName="parentText" presStyleLbl="node1" presStyleIdx="2" presStyleCnt="3" custScaleX="67737" custScaleY="57131" custLinFactNeighborX="180" custLinFactNeighborY="4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00E600-0388-4C1E-BEAB-DAD3D357327D}" type="pres">
      <dgm:prSet presAssocID="{E0550BC1-8467-47BE-B4B0-2E336B72DCC0}" presName="descendantText" presStyleLbl="alignAccFollowNode1" presStyleIdx="2" presStyleCnt="3" custScaleX="110337" custScaleY="618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B42ABF-2B22-4241-BB7B-CAB6D3A2E20D}" srcId="{6936339D-CB71-40DC-AECE-7014814E3CB9}" destId="{C81D99EC-ECEE-4AA6-B115-356BCBA35032}" srcOrd="0" destOrd="0" parTransId="{32148D98-3BA4-449C-A706-49A3639D65C9}" sibTransId="{F2A89FBB-2373-426C-AEC4-BB49DE48C0B4}"/>
    <dgm:cxn modelId="{52FDF964-7063-4998-9B66-759DBBBA8A8E}" srcId="{E0550BC1-8467-47BE-B4B0-2E336B72DCC0}" destId="{574270BC-CB55-442D-B5B4-9083B6A3A65A}" srcOrd="0" destOrd="0" parTransId="{33231929-43ED-4BD4-B49C-D6C731699909}" sibTransId="{D95C8B85-73F6-4A03-AD13-38E0CCC5A05E}"/>
    <dgm:cxn modelId="{E5C20BB7-666B-4F08-A19B-BEF3CFF7F1CE}" srcId="{440F7158-55EE-4539-9C28-979F996BEA3F}" destId="{E0550BC1-8467-47BE-B4B0-2E336B72DCC0}" srcOrd="2" destOrd="0" parTransId="{DE527174-69B5-4C7E-94D3-49419ED711B1}" sibTransId="{DF7E24E1-D876-405B-8BBE-0E9C509DFC8E}"/>
    <dgm:cxn modelId="{CA01D052-7CEE-4FE6-9735-8A2DCCD2EEEE}" type="presOf" srcId="{C81D99EC-ECEE-4AA6-B115-356BCBA35032}" destId="{8231AABA-285E-4938-A202-3550BE5A7DCB}" srcOrd="0" destOrd="0" presId="urn:microsoft.com/office/officeart/2005/8/layout/vList5"/>
    <dgm:cxn modelId="{0F7E8D46-F7BC-4D6A-89E2-B7B780C2E728}" type="presOf" srcId="{440F7158-55EE-4539-9C28-979F996BEA3F}" destId="{D240A654-0877-496A-A59A-593205DB4E2A}" srcOrd="0" destOrd="0" presId="urn:microsoft.com/office/officeart/2005/8/layout/vList5"/>
    <dgm:cxn modelId="{6D87E6DE-2FD2-4B51-B69E-11A519DD64A4}" type="presOf" srcId="{559E8A06-DD98-455A-99DF-E09FEA6F8B10}" destId="{AF3C3DA2-C7F7-4E67-93F6-801AA3821FF9}" srcOrd="0" destOrd="0" presId="urn:microsoft.com/office/officeart/2005/8/layout/vList5"/>
    <dgm:cxn modelId="{C4D57682-22FB-44C6-8E42-2D78A5A67838}" type="presOf" srcId="{574270BC-CB55-442D-B5B4-9083B6A3A65A}" destId="{D700E600-0388-4C1E-BEAB-DAD3D357327D}" srcOrd="0" destOrd="0" presId="urn:microsoft.com/office/officeart/2005/8/layout/vList5"/>
    <dgm:cxn modelId="{15071973-ED8E-4225-9AB0-7589AD668870}" srcId="{440F7158-55EE-4539-9C28-979F996BEA3F}" destId="{559E8A06-DD98-455A-99DF-E09FEA6F8B10}" srcOrd="0" destOrd="0" parTransId="{58A47E0E-F699-48D9-8E7F-6448A09AE576}" sibTransId="{D50779AF-7710-4AB2-9248-1C50F8339039}"/>
    <dgm:cxn modelId="{F70A9536-3CAB-45D3-917C-65D1A42EC06B}" type="presOf" srcId="{6936339D-CB71-40DC-AECE-7014814E3CB9}" destId="{FDFB59AD-3657-4422-BD33-42C719637892}" srcOrd="0" destOrd="0" presId="urn:microsoft.com/office/officeart/2005/8/layout/vList5"/>
    <dgm:cxn modelId="{EA22B056-1F3F-4EDA-8D7D-3FC14986B133}" srcId="{440F7158-55EE-4539-9C28-979F996BEA3F}" destId="{6936339D-CB71-40DC-AECE-7014814E3CB9}" srcOrd="1" destOrd="0" parTransId="{999B3BC8-AB6F-4DDD-B814-5B0C25C964A2}" sibTransId="{05D899DC-CDB6-46A1-9318-B1570227B1E2}"/>
    <dgm:cxn modelId="{5B68AFEF-A411-4784-863B-DFB962E970B6}" srcId="{559E8A06-DD98-455A-99DF-E09FEA6F8B10}" destId="{DA00E8DF-B154-4A2B-9DE1-E0D100EBC6DA}" srcOrd="0" destOrd="0" parTransId="{E0C3A6CE-3AAA-46EB-9D58-58918B368C22}" sibTransId="{2EB0D2E9-7F2D-4A97-B0E4-AECFA8CB439B}"/>
    <dgm:cxn modelId="{820EAC06-DCD8-4F9C-A8DA-C7D0B73EB82B}" type="presOf" srcId="{E0550BC1-8467-47BE-B4B0-2E336B72DCC0}" destId="{270630F0-CAC9-447C-8656-7E734D00B14C}" srcOrd="0" destOrd="0" presId="urn:microsoft.com/office/officeart/2005/8/layout/vList5"/>
    <dgm:cxn modelId="{E192F009-387A-4136-BAA0-25997FEAF972}" type="presOf" srcId="{DA00E8DF-B154-4A2B-9DE1-E0D100EBC6DA}" destId="{1FC72E9E-B77C-4E40-9673-0556CCAF81F3}" srcOrd="0" destOrd="0" presId="urn:microsoft.com/office/officeart/2005/8/layout/vList5"/>
    <dgm:cxn modelId="{08868666-F5EB-4D44-B4FA-A13161EA25CE}" type="presParOf" srcId="{D240A654-0877-496A-A59A-593205DB4E2A}" destId="{1F52221D-542A-4018-91E0-9B4FAF1CD396}" srcOrd="0" destOrd="0" presId="urn:microsoft.com/office/officeart/2005/8/layout/vList5"/>
    <dgm:cxn modelId="{DB75B929-1916-442A-AF8C-EA29321B41D2}" type="presParOf" srcId="{1F52221D-542A-4018-91E0-9B4FAF1CD396}" destId="{AF3C3DA2-C7F7-4E67-93F6-801AA3821FF9}" srcOrd="0" destOrd="0" presId="urn:microsoft.com/office/officeart/2005/8/layout/vList5"/>
    <dgm:cxn modelId="{25A4F682-5C0D-4BC8-8D31-530B463D68FC}" type="presParOf" srcId="{1F52221D-542A-4018-91E0-9B4FAF1CD396}" destId="{1FC72E9E-B77C-4E40-9673-0556CCAF81F3}" srcOrd="1" destOrd="0" presId="urn:microsoft.com/office/officeart/2005/8/layout/vList5"/>
    <dgm:cxn modelId="{CF75A20F-B75F-45E0-B025-C4DC9D2CAB97}" type="presParOf" srcId="{D240A654-0877-496A-A59A-593205DB4E2A}" destId="{2D3A402F-9B71-4149-A5A9-A1AED336757D}" srcOrd="1" destOrd="0" presId="urn:microsoft.com/office/officeart/2005/8/layout/vList5"/>
    <dgm:cxn modelId="{7BAF3813-613C-4584-A583-FC9C4436F00D}" type="presParOf" srcId="{D240A654-0877-496A-A59A-593205DB4E2A}" destId="{F298107B-195C-44C2-ABC1-CD8FB2D41247}" srcOrd="2" destOrd="0" presId="urn:microsoft.com/office/officeart/2005/8/layout/vList5"/>
    <dgm:cxn modelId="{B826DF23-8E39-477F-B6F0-E2A254813B96}" type="presParOf" srcId="{F298107B-195C-44C2-ABC1-CD8FB2D41247}" destId="{FDFB59AD-3657-4422-BD33-42C719637892}" srcOrd="0" destOrd="0" presId="urn:microsoft.com/office/officeart/2005/8/layout/vList5"/>
    <dgm:cxn modelId="{C4B9147C-1DAB-49A2-96F7-8E7C00324BF6}" type="presParOf" srcId="{F298107B-195C-44C2-ABC1-CD8FB2D41247}" destId="{8231AABA-285E-4938-A202-3550BE5A7DCB}" srcOrd="1" destOrd="0" presId="urn:microsoft.com/office/officeart/2005/8/layout/vList5"/>
    <dgm:cxn modelId="{D0B6E53C-0381-45A4-9D0B-12BF78443492}" type="presParOf" srcId="{D240A654-0877-496A-A59A-593205DB4E2A}" destId="{5DA01142-D78D-4DD3-9817-4D0D66F71917}" srcOrd="3" destOrd="0" presId="urn:microsoft.com/office/officeart/2005/8/layout/vList5"/>
    <dgm:cxn modelId="{C1132A46-B655-4D31-91BC-3BD3F48C067F}" type="presParOf" srcId="{D240A654-0877-496A-A59A-593205DB4E2A}" destId="{518D7FB3-539B-4D5D-87D6-490513963C46}" srcOrd="4" destOrd="0" presId="urn:microsoft.com/office/officeart/2005/8/layout/vList5"/>
    <dgm:cxn modelId="{465EFB16-46F4-4B37-B1C6-DE78DA65629A}" type="presParOf" srcId="{518D7FB3-539B-4D5D-87D6-490513963C46}" destId="{270630F0-CAC9-447C-8656-7E734D00B14C}" srcOrd="0" destOrd="0" presId="urn:microsoft.com/office/officeart/2005/8/layout/vList5"/>
    <dgm:cxn modelId="{8CDC4C05-85EB-4816-BBAD-7B7B8B90ADDD}" type="presParOf" srcId="{518D7FB3-539B-4D5D-87D6-490513963C46}" destId="{D700E600-0388-4C1E-BEAB-DAD3D357327D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0F7158-55EE-4539-9C28-979F996BEA3F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0550BC1-8467-47BE-B4B0-2E336B72DCC0}">
      <dgm:prSet phldrT="[Text]" custT="1"/>
      <dgm:spPr/>
      <dgm:t>
        <a:bodyPr/>
        <a:lstStyle/>
        <a:p>
          <a:r>
            <a:rPr lang="en-US" sz="3200" b="1" dirty="0" smtClean="0">
              <a:latin typeface="Arial" pitchFamily="34" charset="0"/>
              <a:cs typeface="Arial" pitchFamily="34" charset="0"/>
            </a:rPr>
            <a:t>7</a:t>
          </a:r>
          <a:endParaRPr lang="en-US" sz="3200" b="1" dirty="0">
            <a:latin typeface="Arial" pitchFamily="34" charset="0"/>
            <a:cs typeface="Arial" pitchFamily="34" charset="0"/>
          </a:endParaRPr>
        </a:p>
      </dgm:t>
    </dgm:pt>
    <dgm:pt modelId="{DE527174-69B5-4C7E-94D3-49419ED711B1}" type="parTrans" cxnId="{E5C20BB7-666B-4F08-A19B-BEF3CFF7F1CE}">
      <dgm:prSet/>
      <dgm:spPr/>
      <dgm:t>
        <a:bodyPr/>
        <a:lstStyle/>
        <a:p>
          <a:endParaRPr lang="en-US"/>
        </a:p>
      </dgm:t>
    </dgm:pt>
    <dgm:pt modelId="{DF7E24E1-D876-405B-8BBE-0E9C509DFC8E}" type="sibTrans" cxnId="{E5C20BB7-666B-4F08-A19B-BEF3CFF7F1CE}">
      <dgm:prSet/>
      <dgm:spPr/>
      <dgm:t>
        <a:bodyPr/>
        <a:lstStyle/>
        <a:p>
          <a:endParaRPr lang="en-US"/>
        </a:p>
      </dgm:t>
    </dgm:pt>
    <dgm:pt modelId="{574270BC-CB55-442D-B5B4-9083B6A3A65A}">
      <dgm:prSet phldrT="[Text]" custT="1"/>
      <dgm:spPr>
        <a:ln>
          <a:solidFill>
            <a:schemeClr val="accent4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en-US" sz="2000" b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Pemansuhan jawatan jumud</a:t>
          </a:r>
          <a:endParaRPr lang="en-US" sz="2000" dirty="0"/>
        </a:p>
      </dgm:t>
    </dgm:pt>
    <dgm:pt modelId="{33231929-43ED-4BD4-B49C-D6C731699909}" type="parTrans" cxnId="{52FDF964-7063-4998-9B66-759DBBBA8A8E}">
      <dgm:prSet/>
      <dgm:spPr/>
      <dgm:t>
        <a:bodyPr/>
        <a:lstStyle/>
        <a:p>
          <a:endParaRPr lang="en-US"/>
        </a:p>
      </dgm:t>
    </dgm:pt>
    <dgm:pt modelId="{D95C8B85-73F6-4A03-AD13-38E0CCC5A05E}" type="sibTrans" cxnId="{52FDF964-7063-4998-9B66-759DBBBA8A8E}">
      <dgm:prSet/>
      <dgm:spPr/>
      <dgm:t>
        <a:bodyPr/>
        <a:lstStyle/>
        <a:p>
          <a:endParaRPr lang="en-US"/>
        </a:p>
      </dgm:t>
    </dgm:pt>
    <dgm:pt modelId="{D240A654-0877-496A-A59A-593205DB4E2A}" type="pres">
      <dgm:prSet presAssocID="{440F7158-55EE-4539-9C28-979F996BEA3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8D7FB3-539B-4D5D-87D6-490513963C46}" type="pres">
      <dgm:prSet presAssocID="{E0550BC1-8467-47BE-B4B0-2E336B72DCC0}" presName="linNode" presStyleCnt="0"/>
      <dgm:spPr/>
    </dgm:pt>
    <dgm:pt modelId="{270630F0-CAC9-447C-8656-7E734D00B14C}" type="pres">
      <dgm:prSet presAssocID="{E0550BC1-8467-47BE-B4B0-2E336B72DCC0}" presName="parentText" presStyleLbl="node1" presStyleIdx="0" presStyleCnt="1" custScaleX="67737" custScaleY="57131" custLinFactNeighborX="180" custLinFactNeighborY="4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00E600-0388-4C1E-BEAB-DAD3D357327D}" type="pres">
      <dgm:prSet presAssocID="{E0550BC1-8467-47BE-B4B0-2E336B72DCC0}" presName="descendantText" presStyleLbl="alignAccFollowNode1" presStyleIdx="0" presStyleCnt="1" custScaleX="110337" custScaleY="618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FDF964-7063-4998-9B66-759DBBBA8A8E}" srcId="{E0550BC1-8467-47BE-B4B0-2E336B72DCC0}" destId="{574270BC-CB55-442D-B5B4-9083B6A3A65A}" srcOrd="0" destOrd="0" parTransId="{33231929-43ED-4BD4-B49C-D6C731699909}" sibTransId="{D95C8B85-73F6-4A03-AD13-38E0CCC5A05E}"/>
    <dgm:cxn modelId="{E5C20BB7-666B-4F08-A19B-BEF3CFF7F1CE}" srcId="{440F7158-55EE-4539-9C28-979F996BEA3F}" destId="{E0550BC1-8467-47BE-B4B0-2E336B72DCC0}" srcOrd="0" destOrd="0" parTransId="{DE527174-69B5-4C7E-94D3-49419ED711B1}" sibTransId="{DF7E24E1-D876-405B-8BBE-0E9C509DFC8E}"/>
    <dgm:cxn modelId="{999AC898-873F-45D8-BF03-29585DCC630A}" type="presOf" srcId="{574270BC-CB55-442D-B5B4-9083B6A3A65A}" destId="{D700E600-0388-4C1E-BEAB-DAD3D357327D}" srcOrd="0" destOrd="0" presId="urn:microsoft.com/office/officeart/2005/8/layout/vList5"/>
    <dgm:cxn modelId="{16505720-9AE8-47E9-AC2D-55B6B33149E2}" type="presOf" srcId="{E0550BC1-8467-47BE-B4B0-2E336B72DCC0}" destId="{270630F0-CAC9-447C-8656-7E734D00B14C}" srcOrd="0" destOrd="0" presId="urn:microsoft.com/office/officeart/2005/8/layout/vList5"/>
    <dgm:cxn modelId="{6A02E3D2-4801-4770-B9B0-FBF4C20E985D}" type="presOf" srcId="{440F7158-55EE-4539-9C28-979F996BEA3F}" destId="{D240A654-0877-496A-A59A-593205DB4E2A}" srcOrd="0" destOrd="0" presId="urn:microsoft.com/office/officeart/2005/8/layout/vList5"/>
    <dgm:cxn modelId="{E35980D8-823F-4632-A882-2A6B5A955152}" type="presParOf" srcId="{D240A654-0877-496A-A59A-593205DB4E2A}" destId="{518D7FB3-539B-4D5D-87D6-490513963C46}" srcOrd="0" destOrd="0" presId="urn:microsoft.com/office/officeart/2005/8/layout/vList5"/>
    <dgm:cxn modelId="{51C5F972-D40B-43FA-ABCC-E6176B4277BE}" type="presParOf" srcId="{518D7FB3-539B-4D5D-87D6-490513963C46}" destId="{270630F0-CAC9-447C-8656-7E734D00B14C}" srcOrd="0" destOrd="0" presId="urn:microsoft.com/office/officeart/2005/8/layout/vList5"/>
    <dgm:cxn modelId="{DB429DD1-7F14-4EDA-A3FF-4C32B00BF5A7}" type="presParOf" srcId="{518D7FB3-539B-4D5D-87D6-490513963C46}" destId="{D700E600-0388-4C1E-BEAB-DAD3D357327D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1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A52E03D-9E7B-4C62-87A1-34579F882B29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F84C71-A112-4944-BF0B-67314677D742}">
      <dgm:prSet phldrT="[Text]"/>
      <dgm:spPr>
        <a:solidFill>
          <a:srgbClr val="B70000"/>
        </a:solidFill>
      </dgm:spPr>
      <dgm:t>
        <a:bodyPr/>
        <a:lstStyle/>
        <a:p>
          <a:r>
            <a:rPr lang="en-US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Penggubalan</a:t>
          </a:r>
          <a:r>
            <a: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11 skim </a:t>
          </a:r>
          <a:r>
            <a:rPr lang="en-US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perkhidmatan</a:t>
          </a:r>
          <a:endParaRPr lang="en-US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648F795E-18CA-4310-B110-A62B98617F44}" type="parTrans" cxnId="{939E19A5-C9FC-4212-98B7-4354B34F0049}">
      <dgm:prSet/>
      <dgm:spPr/>
      <dgm:t>
        <a:bodyPr/>
        <a:lstStyle/>
        <a:p>
          <a:endParaRPr lang="en-US"/>
        </a:p>
      </dgm:t>
    </dgm:pt>
    <dgm:pt modelId="{5BCFD56C-5A2B-4A7F-AE24-35B186654F26}" type="sibTrans" cxnId="{939E19A5-C9FC-4212-98B7-4354B34F0049}">
      <dgm:prSet/>
      <dgm:spPr/>
      <dgm:t>
        <a:bodyPr/>
        <a:lstStyle/>
        <a:p>
          <a:endParaRPr lang="en-US"/>
        </a:p>
      </dgm:t>
    </dgm:pt>
    <dgm:pt modelId="{0B82C2F5-CABA-4802-B887-39D841045365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1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Skim </a:t>
          </a:r>
          <a:r>
            <a:rPr lang="en-US" sz="1800" b="1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perkhidmatan</a:t>
          </a:r>
          <a:r>
            <a:rPr lang="en-US" sz="1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US" sz="1800" b="1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khusus</a:t>
          </a:r>
          <a:r>
            <a:rPr lang="en-US" sz="1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US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memenuhi</a:t>
          </a:r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US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keperluan</a:t>
          </a:r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US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agensi</a:t>
          </a:r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/ </a:t>
          </a:r>
          <a:r>
            <a:rPr lang="en-US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perkhidmatan</a:t>
          </a:r>
          <a:endParaRPr 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39BFB892-484F-4170-9D60-F6AB2B69901A}" type="parTrans" cxnId="{21C63AF0-705C-451B-9BAC-EA04A68FD64F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4416939-DBAA-4F64-84C6-531CFA346415}" type="sibTrans" cxnId="{21C63AF0-705C-451B-9BAC-EA04A68FD64F}">
      <dgm:prSet/>
      <dgm:spPr/>
      <dgm:t>
        <a:bodyPr/>
        <a:lstStyle/>
        <a:p>
          <a:endParaRPr lang="en-US"/>
        </a:p>
      </dgm:t>
    </dgm:pt>
    <dgm:pt modelId="{06C4FBCD-B58B-4D23-8B10-8AE830562A2A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1800" b="1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Penggabungan</a:t>
          </a:r>
          <a:r>
            <a:rPr lang="en-US" sz="1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US" sz="1800" b="1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perkhidmatan</a:t>
          </a:r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US" sz="1800" b="1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setanding</a:t>
          </a:r>
          <a:r>
            <a:rPr lang="en-US" sz="1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US" sz="18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dengan</a:t>
          </a:r>
          <a:r>
            <a:rPr lang="en-US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US" sz="18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peranan</a:t>
          </a:r>
          <a:r>
            <a:rPr lang="en-US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US" sz="18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dan</a:t>
          </a:r>
          <a:r>
            <a:rPr lang="en-US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US" sz="18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fungsi</a:t>
          </a:r>
          <a:r>
            <a:rPr lang="en-US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US" sz="18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skop</a:t>
          </a:r>
          <a:r>
            <a:rPr lang="en-US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US" sz="18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tugas</a:t>
          </a:r>
          <a:r>
            <a:rPr lang="en-US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US" sz="18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diperluas</a:t>
          </a:r>
          <a:r>
            <a:rPr lang="en-US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US" sz="18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dalam</a:t>
          </a:r>
          <a:r>
            <a:rPr lang="en-US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US" sz="18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satu</a:t>
          </a:r>
          <a:r>
            <a:rPr lang="en-US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US" sz="18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perkhidmatan</a:t>
          </a:r>
          <a:r>
            <a:rPr lang="en-US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US" sz="18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baru</a:t>
          </a:r>
          <a:endParaRPr lang="en-US" sz="1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5F83F73E-84B0-41AD-8309-BB8DBCABF581}" type="parTrans" cxnId="{36FEBB7C-7F35-4D58-BE1E-D7FE75308DD4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FDFC7FE-0B9F-4E63-B23F-1A35E48C885C}" type="sibTrans" cxnId="{36FEBB7C-7F35-4D58-BE1E-D7FE75308DD4}">
      <dgm:prSet/>
      <dgm:spPr/>
      <dgm:t>
        <a:bodyPr/>
        <a:lstStyle/>
        <a:p>
          <a:endParaRPr lang="en-US"/>
        </a:p>
      </dgm:t>
    </dgm:pt>
    <dgm:pt modelId="{67844CEB-9CDF-4C3E-8D5A-BA58AD8CF67F}" type="pres">
      <dgm:prSet presAssocID="{0A52E03D-9E7B-4C62-87A1-34579F882B2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66B3FE-82A9-49F6-B039-1379C232158B}" type="pres">
      <dgm:prSet presAssocID="{20F84C71-A112-4944-BF0B-67314677D742}" presName="centerShape" presStyleLbl="node0" presStyleIdx="0" presStyleCnt="1" custScaleX="99745" custScaleY="96376" custLinFactNeighborX="1609" custLinFactNeighborY="1549"/>
      <dgm:spPr/>
      <dgm:t>
        <a:bodyPr/>
        <a:lstStyle/>
        <a:p>
          <a:endParaRPr lang="en-US"/>
        </a:p>
      </dgm:t>
    </dgm:pt>
    <dgm:pt modelId="{E36DE2A6-A612-46A5-9EE7-17640A5C2A95}" type="pres">
      <dgm:prSet presAssocID="{39BFB892-484F-4170-9D60-F6AB2B69901A}" presName="parTrans" presStyleLbl="bgSibTrans2D1" presStyleIdx="0" presStyleCnt="2" custLinFactNeighborX="-7323" custLinFactNeighborY="65707" custRadScaleRad="99052"/>
      <dgm:spPr/>
      <dgm:t>
        <a:bodyPr/>
        <a:lstStyle/>
        <a:p>
          <a:endParaRPr lang="en-US"/>
        </a:p>
      </dgm:t>
    </dgm:pt>
    <dgm:pt modelId="{F2D277EB-EECF-4EA7-969D-40184AEA8970}" type="pres">
      <dgm:prSet presAssocID="{0B82C2F5-CABA-4802-B887-39D841045365}" presName="node" presStyleLbl="node1" presStyleIdx="0" presStyleCnt="2" custScaleY="87219" custRadScaleRad="100868" custRadScaleInc="88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925A31-D332-48C4-B118-5396EB7FAC6E}" type="pres">
      <dgm:prSet presAssocID="{5F83F73E-84B0-41AD-8309-BB8DBCABF581}" presName="parTrans" presStyleLbl="bgSibTrans2D1" presStyleIdx="1" presStyleCnt="2" custScaleX="93318" custLinFactNeighborX="8015" custLinFactNeighborY="68769" custRadScaleRad="340953" custRadScaleInc="-2147483648"/>
      <dgm:spPr/>
      <dgm:t>
        <a:bodyPr/>
        <a:lstStyle/>
        <a:p>
          <a:endParaRPr lang="en-US"/>
        </a:p>
      </dgm:t>
    </dgm:pt>
    <dgm:pt modelId="{820C62C1-DC3B-475E-88A5-608513CB7C4F}" type="pres">
      <dgm:prSet presAssocID="{06C4FBCD-B58B-4D23-8B10-8AE830562A2A}" presName="node" presStyleLbl="node1" presStyleIdx="1" presStyleCnt="2" custScaleX="125821" custScaleY="91359" custRadScaleRad="98357" custRadScaleInc="-8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C63AF0-705C-451B-9BAC-EA04A68FD64F}" srcId="{20F84C71-A112-4944-BF0B-67314677D742}" destId="{0B82C2F5-CABA-4802-B887-39D841045365}" srcOrd="0" destOrd="0" parTransId="{39BFB892-484F-4170-9D60-F6AB2B69901A}" sibTransId="{24416939-DBAA-4F64-84C6-531CFA346415}"/>
    <dgm:cxn modelId="{A2184BD0-5CC0-44CF-BE76-DACEC8F1BECE}" type="presOf" srcId="{5F83F73E-84B0-41AD-8309-BB8DBCABF581}" destId="{63925A31-D332-48C4-B118-5396EB7FAC6E}" srcOrd="0" destOrd="0" presId="urn:microsoft.com/office/officeart/2005/8/layout/radial4"/>
    <dgm:cxn modelId="{34B4BCDA-E1A6-41D3-BD0F-99B7EA1381B6}" type="presOf" srcId="{0B82C2F5-CABA-4802-B887-39D841045365}" destId="{F2D277EB-EECF-4EA7-969D-40184AEA8970}" srcOrd="0" destOrd="0" presId="urn:microsoft.com/office/officeart/2005/8/layout/radial4"/>
    <dgm:cxn modelId="{C5F673B8-D28A-4ABF-96AF-62168483F830}" type="presOf" srcId="{0A52E03D-9E7B-4C62-87A1-34579F882B29}" destId="{67844CEB-9CDF-4C3E-8D5A-BA58AD8CF67F}" srcOrd="0" destOrd="0" presId="urn:microsoft.com/office/officeart/2005/8/layout/radial4"/>
    <dgm:cxn modelId="{4BBBD665-38AB-40E8-B644-2BFF763473BC}" type="presOf" srcId="{39BFB892-484F-4170-9D60-F6AB2B69901A}" destId="{E36DE2A6-A612-46A5-9EE7-17640A5C2A95}" srcOrd="0" destOrd="0" presId="urn:microsoft.com/office/officeart/2005/8/layout/radial4"/>
    <dgm:cxn modelId="{36FEBB7C-7F35-4D58-BE1E-D7FE75308DD4}" srcId="{20F84C71-A112-4944-BF0B-67314677D742}" destId="{06C4FBCD-B58B-4D23-8B10-8AE830562A2A}" srcOrd="1" destOrd="0" parTransId="{5F83F73E-84B0-41AD-8309-BB8DBCABF581}" sibTransId="{DFDFC7FE-0B9F-4E63-B23F-1A35E48C885C}"/>
    <dgm:cxn modelId="{939E19A5-C9FC-4212-98B7-4354B34F0049}" srcId="{0A52E03D-9E7B-4C62-87A1-34579F882B29}" destId="{20F84C71-A112-4944-BF0B-67314677D742}" srcOrd="0" destOrd="0" parTransId="{648F795E-18CA-4310-B110-A62B98617F44}" sibTransId="{5BCFD56C-5A2B-4A7F-AE24-35B186654F26}"/>
    <dgm:cxn modelId="{F69650FB-9DA6-45C5-B341-2F20653C6055}" type="presOf" srcId="{06C4FBCD-B58B-4D23-8B10-8AE830562A2A}" destId="{820C62C1-DC3B-475E-88A5-608513CB7C4F}" srcOrd="0" destOrd="0" presId="urn:microsoft.com/office/officeart/2005/8/layout/radial4"/>
    <dgm:cxn modelId="{DC3CA4B2-9584-4267-A99E-F38333695848}" type="presOf" srcId="{20F84C71-A112-4944-BF0B-67314677D742}" destId="{E366B3FE-82A9-49F6-B039-1379C232158B}" srcOrd="0" destOrd="0" presId="urn:microsoft.com/office/officeart/2005/8/layout/radial4"/>
    <dgm:cxn modelId="{A1146C5F-73B2-41DA-9523-B385CFE14CB8}" type="presParOf" srcId="{67844CEB-9CDF-4C3E-8D5A-BA58AD8CF67F}" destId="{E366B3FE-82A9-49F6-B039-1379C232158B}" srcOrd="0" destOrd="0" presId="urn:microsoft.com/office/officeart/2005/8/layout/radial4"/>
    <dgm:cxn modelId="{9CF9E7F8-093C-4106-8AB4-A2982BB3AF5A}" type="presParOf" srcId="{67844CEB-9CDF-4C3E-8D5A-BA58AD8CF67F}" destId="{E36DE2A6-A612-46A5-9EE7-17640A5C2A95}" srcOrd="1" destOrd="0" presId="urn:microsoft.com/office/officeart/2005/8/layout/radial4"/>
    <dgm:cxn modelId="{E3F125C8-7B80-46C1-BE37-7961A9AD2351}" type="presParOf" srcId="{67844CEB-9CDF-4C3E-8D5A-BA58AD8CF67F}" destId="{F2D277EB-EECF-4EA7-969D-40184AEA8970}" srcOrd="2" destOrd="0" presId="urn:microsoft.com/office/officeart/2005/8/layout/radial4"/>
    <dgm:cxn modelId="{E20C5FEC-2431-4FC9-AC8E-41266F606FA1}" type="presParOf" srcId="{67844CEB-9CDF-4C3E-8D5A-BA58AD8CF67F}" destId="{63925A31-D332-48C4-B118-5396EB7FAC6E}" srcOrd="3" destOrd="0" presId="urn:microsoft.com/office/officeart/2005/8/layout/radial4"/>
    <dgm:cxn modelId="{0F55F35A-EF90-45ED-96C0-4C401814EC35}" type="presParOf" srcId="{67844CEB-9CDF-4C3E-8D5A-BA58AD8CF67F}" destId="{820C62C1-DC3B-475E-88A5-608513CB7C4F}" srcOrd="4" destOrd="0" presId="urn:microsoft.com/office/officeart/2005/8/layout/radial4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A52E03D-9E7B-4C62-87A1-34579F882B29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F84C71-A112-4944-BF0B-67314677D742}">
      <dgm:prSet phldrT="[Text]" custT="1"/>
      <dgm:spPr>
        <a:solidFill>
          <a:srgbClr val="C10000"/>
        </a:solidFill>
      </dgm:spPr>
      <dgm:t>
        <a:bodyPr/>
        <a:lstStyle/>
        <a:p>
          <a:r>
            <a: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PERUBAHAN NAMA </a:t>
          </a:r>
        </a:p>
        <a:p>
          <a:r>
            <a: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(15 Skim </a:t>
          </a:r>
          <a:r>
            <a:rPr lang="en-US" sz="20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Perkhidmatan</a:t>
          </a:r>
          <a:r>
            <a: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)</a:t>
          </a:r>
          <a:endParaRPr lang="en-US" sz="20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648F795E-18CA-4310-B110-A62B98617F44}" type="parTrans" cxnId="{939E19A5-C9FC-4212-98B7-4354B34F0049}">
      <dgm:prSet/>
      <dgm:spPr/>
      <dgm:t>
        <a:bodyPr/>
        <a:lstStyle/>
        <a:p>
          <a:endParaRPr lang="en-US"/>
        </a:p>
      </dgm:t>
    </dgm:pt>
    <dgm:pt modelId="{5BCFD56C-5A2B-4A7F-AE24-35B186654F26}" type="sibTrans" cxnId="{939E19A5-C9FC-4212-98B7-4354B34F0049}">
      <dgm:prSet/>
      <dgm:spPr/>
      <dgm:t>
        <a:bodyPr/>
        <a:lstStyle/>
        <a:p>
          <a:endParaRPr lang="en-US"/>
        </a:p>
      </dgm:t>
    </dgm:pt>
    <dgm:pt modelId="{0B82C2F5-CABA-4802-B887-39D841045365}">
      <dgm:prSet phldrT="[Text]" custT="1"/>
      <dgm:spPr>
        <a:solidFill>
          <a:srgbClr val="FF3300"/>
        </a:solidFill>
      </dgm:spPr>
      <dgm:t>
        <a:bodyPr/>
        <a:lstStyle/>
        <a:p>
          <a:r>
            <a:rPr kumimoji="1" lang="en-US" sz="1800" b="1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Mengiktiraf</a:t>
          </a:r>
          <a:r>
            <a:rPr kumimoji="1" lang="en-US" sz="1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, </a:t>
          </a:r>
          <a:r>
            <a:rPr kumimoji="1" lang="en-US" sz="1800" b="1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meningkatkan</a:t>
          </a:r>
          <a:r>
            <a:rPr kumimoji="1" lang="en-US" sz="1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kumimoji="1" lang="en-US" sz="1800" b="1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motivasi</a:t>
          </a:r>
          <a:r>
            <a:rPr kumimoji="1" lang="en-US" sz="1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kumimoji="1" lang="en-US" sz="18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pegawai</a:t>
          </a:r>
          <a:r>
            <a:rPr kumimoji="1" lang="en-US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kumimoji="1" lang="en-US" sz="18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serta</a:t>
          </a:r>
          <a:r>
            <a:rPr kumimoji="1" lang="en-US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kumimoji="1" lang="en-US" sz="1800" b="1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imej</a:t>
          </a:r>
          <a:r>
            <a:rPr kumimoji="1" lang="en-US" sz="1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kumimoji="1" lang="en-US" sz="18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perkhidmatan</a:t>
          </a:r>
          <a:endParaRPr 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39BFB892-484F-4170-9D60-F6AB2B69901A}" type="parTrans" cxnId="{21C63AF0-705C-451B-9BAC-EA04A68FD64F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4416939-DBAA-4F64-84C6-531CFA346415}" type="sibTrans" cxnId="{21C63AF0-705C-451B-9BAC-EA04A68FD64F}">
      <dgm:prSet/>
      <dgm:spPr/>
      <dgm:t>
        <a:bodyPr/>
        <a:lstStyle/>
        <a:p>
          <a:endParaRPr lang="en-US"/>
        </a:p>
      </dgm:t>
    </dgm:pt>
    <dgm:pt modelId="{06C4FBCD-B58B-4D23-8B10-8AE830562A2A}">
      <dgm:prSet phldrT="[Text]" custT="1"/>
      <dgm:spPr>
        <a:solidFill>
          <a:srgbClr val="FF3300"/>
        </a:solidFill>
      </dgm:spPr>
      <dgm:t>
        <a:bodyPr/>
        <a:lstStyle/>
        <a:p>
          <a:r>
            <a:rPr kumimoji="1" lang="en-US" sz="18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Mencerminkan</a:t>
          </a:r>
          <a:r>
            <a:rPr kumimoji="1" lang="en-US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kumimoji="1" lang="en-US" sz="1800" b="1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keunikan</a:t>
          </a:r>
          <a:r>
            <a:rPr kumimoji="1" lang="en-US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kumimoji="1" lang="en-US" sz="18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dan</a:t>
          </a:r>
          <a:r>
            <a:rPr kumimoji="1" lang="en-US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kumimoji="1" lang="en-US" sz="1800" b="1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fungsi</a:t>
          </a:r>
          <a:r>
            <a:rPr kumimoji="1" lang="en-US" sz="1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kumimoji="1" lang="en-US" sz="1800" b="1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tugas</a:t>
          </a:r>
          <a:r>
            <a:rPr kumimoji="1" lang="en-US" sz="1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kumimoji="1" lang="en-US" sz="18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perkhidmatan</a:t>
          </a:r>
          <a:endParaRPr lang="en-US" sz="1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5F83F73E-84B0-41AD-8309-BB8DBCABF581}" type="parTrans" cxnId="{36FEBB7C-7F35-4D58-BE1E-D7FE75308DD4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FDFC7FE-0B9F-4E63-B23F-1A35E48C885C}" type="sibTrans" cxnId="{36FEBB7C-7F35-4D58-BE1E-D7FE75308DD4}">
      <dgm:prSet/>
      <dgm:spPr/>
      <dgm:t>
        <a:bodyPr/>
        <a:lstStyle/>
        <a:p>
          <a:endParaRPr lang="en-US"/>
        </a:p>
      </dgm:t>
    </dgm:pt>
    <dgm:pt modelId="{67844CEB-9CDF-4C3E-8D5A-BA58AD8CF67F}" type="pres">
      <dgm:prSet presAssocID="{0A52E03D-9E7B-4C62-87A1-34579F882B2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66B3FE-82A9-49F6-B039-1379C232158B}" type="pres">
      <dgm:prSet presAssocID="{20F84C71-A112-4944-BF0B-67314677D742}" presName="centerShape" presStyleLbl="node0" presStyleIdx="0" presStyleCnt="1" custScaleX="111478" custScaleY="95639"/>
      <dgm:spPr/>
      <dgm:t>
        <a:bodyPr/>
        <a:lstStyle/>
        <a:p>
          <a:endParaRPr lang="en-US"/>
        </a:p>
      </dgm:t>
    </dgm:pt>
    <dgm:pt modelId="{E36DE2A6-A612-46A5-9EE7-17640A5C2A95}" type="pres">
      <dgm:prSet presAssocID="{39BFB892-484F-4170-9D60-F6AB2B69901A}" presName="parTrans" presStyleLbl="bgSibTrans2D1" presStyleIdx="0" presStyleCnt="2" custLinFactNeighborX="-6186" custLinFactNeighborY="52015" custRadScaleRad="352214" custRadScaleInc="-2147483648"/>
      <dgm:spPr/>
      <dgm:t>
        <a:bodyPr/>
        <a:lstStyle/>
        <a:p>
          <a:endParaRPr lang="en-US"/>
        </a:p>
      </dgm:t>
    </dgm:pt>
    <dgm:pt modelId="{F2D277EB-EECF-4EA7-969D-40184AEA8970}" type="pres">
      <dgm:prSet presAssocID="{0B82C2F5-CABA-4802-B887-39D841045365}" presName="node" presStyleLbl="node1" presStyleIdx="0" presStyleCnt="2" custScaleY="77995" custRadScaleRad="105319" custRadScaleInc="64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925A31-D332-48C4-B118-5396EB7FAC6E}" type="pres">
      <dgm:prSet presAssocID="{5F83F73E-84B0-41AD-8309-BB8DBCABF581}" presName="parTrans" presStyleLbl="bgSibTrans2D1" presStyleIdx="1" presStyleCnt="2" custLinFactNeighborX="8608" custLinFactNeighborY="54827" custRadScaleRad="219739" custRadScaleInc="-2147483648"/>
      <dgm:spPr/>
      <dgm:t>
        <a:bodyPr/>
        <a:lstStyle/>
        <a:p>
          <a:endParaRPr lang="en-US"/>
        </a:p>
      </dgm:t>
    </dgm:pt>
    <dgm:pt modelId="{820C62C1-DC3B-475E-88A5-608513CB7C4F}" type="pres">
      <dgm:prSet presAssocID="{06C4FBCD-B58B-4D23-8B10-8AE830562A2A}" presName="node" presStyleLbl="node1" presStyleIdx="1" presStyleCnt="2" custScaleY="74260" custRadScaleRad="104087" custRadScaleInc="-75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C63AF0-705C-451B-9BAC-EA04A68FD64F}" srcId="{20F84C71-A112-4944-BF0B-67314677D742}" destId="{0B82C2F5-CABA-4802-B887-39D841045365}" srcOrd="0" destOrd="0" parTransId="{39BFB892-484F-4170-9D60-F6AB2B69901A}" sibTransId="{24416939-DBAA-4F64-84C6-531CFA346415}"/>
    <dgm:cxn modelId="{BDF2AED4-1402-456B-9868-93652295F9B1}" type="presOf" srcId="{0A52E03D-9E7B-4C62-87A1-34579F882B29}" destId="{67844CEB-9CDF-4C3E-8D5A-BA58AD8CF67F}" srcOrd="0" destOrd="0" presId="urn:microsoft.com/office/officeart/2005/8/layout/radial4"/>
    <dgm:cxn modelId="{0520FEFE-81C9-4454-9EA6-FE7A20DD84CE}" type="presOf" srcId="{5F83F73E-84B0-41AD-8309-BB8DBCABF581}" destId="{63925A31-D332-48C4-B118-5396EB7FAC6E}" srcOrd="0" destOrd="0" presId="urn:microsoft.com/office/officeart/2005/8/layout/radial4"/>
    <dgm:cxn modelId="{36FEBB7C-7F35-4D58-BE1E-D7FE75308DD4}" srcId="{20F84C71-A112-4944-BF0B-67314677D742}" destId="{06C4FBCD-B58B-4D23-8B10-8AE830562A2A}" srcOrd="1" destOrd="0" parTransId="{5F83F73E-84B0-41AD-8309-BB8DBCABF581}" sibTransId="{DFDFC7FE-0B9F-4E63-B23F-1A35E48C885C}"/>
    <dgm:cxn modelId="{847A6655-7835-421D-BC37-2164C3433ECE}" type="presOf" srcId="{06C4FBCD-B58B-4D23-8B10-8AE830562A2A}" destId="{820C62C1-DC3B-475E-88A5-608513CB7C4F}" srcOrd="0" destOrd="0" presId="urn:microsoft.com/office/officeart/2005/8/layout/radial4"/>
    <dgm:cxn modelId="{1E01BF8F-5CBC-4BAE-A2FE-3311BADC904F}" type="presOf" srcId="{20F84C71-A112-4944-BF0B-67314677D742}" destId="{E366B3FE-82A9-49F6-B039-1379C232158B}" srcOrd="0" destOrd="0" presId="urn:microsoft.com/office/officeart/2005/8/layout/radial4"/>
    <dgm:cxn modelId="{466D9FA6-7B6E-4F9D-8680-953568AD219A}" type="presOf" srcId="{39BFB892-484F-4170-9D60-F6AB2B69901A}" destId="{E36DE2A6-A612-46A5-9EE7-17640A5C2A95}" srcOrd="0" destOrd="0" presId="urn:microsoft.com/office/officeart/2005/8/layout/radial4"/>
    <dgm:cxn modelId="{939E19A5-C9FC-4212-98B7-4354B34F0049}" srcId="{0A52E03D-9E7B-4C62-87A1-34579F882B29}" destId="{20F84C71-A112-4944-BF0B-67314677D742}" srcOrd="0" destOrd="0" parTransId="{648F795E-18CA-4310-B110-A62B98617F44}" sibTransId="{5BCFD56C-5A2B-4A7F-AE24-35B186654F26}"/>
    <dgm:cxn modelId="{DDFF23E9-4087-4AB7-97E7-A98BBAA78F42}" type="presOf" srcId="{0B82C2F5-CABA-4802-B887-39D841045365}" destId="{F2D277EB-EECF-4EA7-969D-40184AEA8970}" srcOrd="0" destOrd="0" presId="urn:microsoft.com/office/officeart/2005/8/layout/radial4"/>
    <dgm:cxn modelId="{5FDA217C-A7FD-4A69-AA69-16117A2D3F11}" type="presParOf" srcId="{67844CEB-9CDF-4C3E-8D5A-BA58AD8CF67F}" destId="{E366B3FE-82A9-49F6-B039-1379C232158B}" srcOrd="0" destOrd="0" presId="urn:microsoft.com/office/officeart/2005/8/layout/radial4"/>
    <dgm:cxn modelId="{E3CA7B60-03BC-4305-97BF-B7183A82EDC4}" type="presParOf" srcId="{67844CEB-9CDF-4C3E-8D5A-BA58AD8CF67F}" destId="{E36DE2A6-A612-46A5-9EE7-17640A5C2A95}" srcOrd="1" destOrd="0" presId="urn:microsoft.com/office/officeart/2005/8/layout/radial4"/>
    <dgm:cxn modelId="{48650CFF-A66D-4473-88C7-3598A2147A79}" type="presParOf" srcId="{67844CEB-9CDF-4C3E-8D5A-BA58AD8CF67F}" destId="{F2D277EB-EECF-4EA7-969D-40184AEA8970}" srcOrd="2" destOrd="0" presId="urn:microsoft.com/office/officeart/2005/8/layout/radial4"/>
    <dgm:cxn modelId="{3FD26995-3852-48F4-9822-0698A7337464}" type="presParOf" srcId="{67844CEB-9CDF-4C3E-8D5A-BA58AD8CF67F}" destId="{63925A31-D332-48C4-B118-5396EB7FAC6E}" srcOrd="3" destOrd="0" presId="urn:microsoft.com/office/officeart/2005/8/layout/radial4"/>
    <dgm:cxn modelId="{8AB16978-038C-421D-9E3F-2F86FA1DDE13}" type="presParOf" srcId="{67844CEB-9CDF-4C3E-8D5A-BA58AD8CF67F}" destId="{820C62C1-DC3B-475E-88A5-608513CB7C4F}" srcOrd="4" destOrd="0" presId="urn:microsoft.com/office/officeart/2005/8/layout/radial4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A52E03D-9E7B-4C62-87A1-34579F882B29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F84C71-A112-4944-BF0B-67314677D742}">
      <dgm:prSet phldrT="[Text]" custT="1"/>
      <dgm:spPr>
        <a:solidFill>
          <a:srgbClr val="C100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2000" b="1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PERUBAHAN              LAPISAN GRED 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(7 Skim </a:t>
          </a:r>
          <a:r>
            <a:rPr lang="en-US" sz="20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Perkhidmatan</a:t>
          </a:r>
          <a:r>
            <a: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)</a:t>
          </a:r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</a:p>
      </dgm:t>
    </dgm:pt>
    <dgm:pt modelId="{648F795E-18CA-4310-B110-A62B98617F44}" type="parTrans" cxnId="{939E19A5-C9FC-4212-98B7-4354B34F0049}">
      <dgm:prSet/>
      <dgm:spPr/>
      <dgm:t>
        <a:bodyPr/>
        <a:lstStyle/>
        <a:p>
          <a:endParaRPr lang="en-US"/>
        </a:p>
      </dgm:t>
    </dgm:pt>
    <dgm:pt modelId="{5BCFD56C-5A2B-4A7F-AE24-35B186654F26}" type="sibTrans" cxnId="{939E19A5-C9FC-4212-98B7-4354B34F0049}">
      <dgm:prSet/>
      <dgm:spPr/>
      <dgm:t>
        <a:bodyPr/>
        <a:lstStyle/>
        <a:p>
          <a:endParaRPr lang="en-US"/>
        </a:p>
      </dgm:t>
    </dgm:pt>
    <dgm:pt modelId="{0B82C2F5-CABA-4802-B887-39D841045365}">
      <dgm:prSet phldrT="[Text]" custT="1"/>
      <dgm:spPr>
        <a:solidFill>
          <a:srgbClr val="FF3300"/>
        </a:solidFill>
      </dgm:spPr>
      <dgm:t>
        <a:bodyPr/>
        <a:lstStyle/>
        <a:p>
          <a:r>
            <a:rPr kumimoji="1" lang="en-US" sz="2000" b="1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Keperluan</a:t>
          </a:r>
          <a:r>
            <a:rPr kumimoji="1" lang="en-US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kumimoji="1" lang="en-US" sz="2000" b="1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penyeliaan</a:t>
          </a:r>
          <a:endParaRPr lang="en-US" sz="2000" b="1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gm:t>
    </dgm:pt>
    <dgm:pt modelId="{39BFB892-484F-4170-9D60-F6AB2B69901A}" type="parTrans" cxnId="{21C63AF0-705C-451B-9BAC-EA04A68FD64F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4416939-DBAA-4F64-84C6-531CFA346415}" type="sibTrans" cxnId="{21C63AF0-705C-451B-9BAC-EA04A68FD64F}">
      <dgm:prSet/>
      <dgm:spPr/>
      <dgm:t>
        <a:bodyPr/>
        <a:lstStyle/>
        <a:p>
          <a:endParaRPr lang="en-US"/>
        </a:p>
      </dgm:t>
    </dgm:pt>
    <dgm:pt modelId="{06C4FBCD-B58B-4D23-8B10-8AE830562A2A}">
      <dgm:prSet phldrT="[Text]" custT="1"/>
      <dgm:spPr>
        <a:solidFill>
          <a:srgbClr val="FF3300"/>
        </a:solidFill>
      </dgm:spPr>
      <dgm:t>
        <a:bodyPr/>
        <a:lstStyle/>
        <a:p>
          <a:r>
            <a:rPr kumimoji="1" lang="en-US" sz="2000" b="1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Kompleksiti</a:t>
          </a:r>
          <a:r>
            <a:rPr kumimoji="1" lang="en-US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 </a:t>
          </a:r>
          <a:r>
            <a:rPr kumimoji="1" lang="en-US" sz="2000" b="1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tugas</a:t>
          </a:r>
          <a:endParaRPr lang="en-US" sz="2000" b="1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gm:t>
    </dgm:pt>
    <dgm:pt modelId="{5F83F73E-84B0-41AD-8309-BB8DBCABF581}" type="parTrans" cxnId="{36FEBB7C-7F35-4D58-BE1E-D7FE75308DD4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FDFC7FE-0B9F-4E63-B23F-1A35E48C885C}" type="sibTrans" cxnId="{36FEBB7C-7F35-4D58-BE1E-D7FE75308DD4}">
      <dgm:prSet/>
      <dgm:spPr/>
      <dgm:t>
        <a:bodyPr/>
        <a:lstStyle/>
        <a:p>
          <a:endParaRPr lang="en-US"/>
        </a:p>
      </dgm:t>
    </dgm:pt>
    <dgm:pt modelId="{67844CEB-9CDF-4C3E-8D5A-BA58AD8CF67F}" type="pres">
      <dgm:prSet presAssocID="{0A52E03D-9E7B-4C62-87A1-34579F882B2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66B3FE-82A9-49F6-B039-1379C232158B}" type="pres">
      <dgm:prSet presAssocID="{20F84C71-A112-4944-BF0B-67314677D742}" presName="centerShape" presStyleLbl="node0" presStyleIdx="0" presStyleCnt="1" custScaleX="112333" custScaleY="97108" custLinFactNeighborX="-316" custLinFactNeighborY="-1140"/>
      <dgm:spPr/>
      <dgm:t>
        <a:bodyPr/>
        <a:lstStyle/>
        <a:p>
          <a:endParaRPr lang="en-US"/>
        </a:p>
      </dgm:t>
    </dgm:pt>
    <dgm:pt modelId="{E36DE2A6-A612-46A5-9EE7-17640A5C2A95}" type="pres">
      <dgm:prSet presAssocID="{39BFB892-484F-4170-9D60-F6AB2B69901A}" presName="parTrans" presStyleLbl="bgSibTrans2D1" presStyleIdx="0" presStyleCnt="2" custLinFactNeighborX="-3153" custLinFactNeighborY="41026" custRadScaleRad="1065904" custRadScaleInc="-2147483648"/>
      <dgm:spPr/>
      <dgm:t>
        <a:bodyPr/>
        <a:lstStyle/>
        <a:p>
          <a:endParaRPr lang="en-US"/>
        </a:p>
      </dgm:t>
    </dgm:pt>
    <dgm:pt modelId="{F2D277EB-EECF-4EA7-969D-40184AEA8970}" type="pres">
      <dgm:prSet presAssocID="{0B82C2F5-CABA-4802-B887-39D841045365}" presName="node" presStyleLbl="node1" presStyleIdx="0" presStyleCnt="2" custScaleX="86447" custScaleY="59861" custRadScaleRad="94728" custRadScaleInc="-8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925A31-D332-48C4-B118-5396EB7FAC6E}" type="pres">
      <dgm:prSet presAssocID="{5F83F73E-84B0-41AD-8309-BB8DBCABF581}" presName="parTrans" presStyleLbl="bgSibTrans2D1" presStyleIdx="1" presStyleCnt="2" custLinFactNeighborX="6546" custLinFactNeighborY="53598" custRadScaleRad="488719" custRadScaleInc="-2147483648"/>
      <dgm:spPr/>
      <dgm:t>
        <a:bodyPr/>
        <a:lstStyle/>
        <a:p>
          <a:endParaRPr lang="en-US"/>
        </a:p>
      </dgm:t>
    </dgm:pt>
    <dgm:pt modelId="{820C62C1-DC3B-475E-88A5-608513CB7C4F}" type="pres">
      <dgm:prSet presAssocID="{06C4FBCD-B58B-4D23-8B10-8AE830562A2A}" presName="node" presStyleLbl="node1" presStyleIdx="1" presStyleCnt="2" custScaleX="84645" custScaleY="59228" custRadScaleRad="94688" custRadScaleInc="35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C011AA-CE85-4525-9801-814E10D6FF86}" type="presOf" srcId="{06C4FBCD-B58B-4D23-8B10-8AE830562A2A}" destId="{820C62C1-DC3B-475E-88A5-608513CB7C4F}" srcOrd="0" destOrd="0" presId="urn:microsoft.com/office/officeart/2005/8/layout/radial4"/>
    <dgm:cxn modelId="{21C63AF0-705C-451B-9BAC-EA04A68FD64F}" srcId="{20F84C71-A112-4944-BF0B-67314677D742}" destId="{0B82C2F5-CABA-4802-B887-39D841045365}" srcOrd="0" destOrd="0" parTransId="{39BFB892-484F-4170-9D60-F6AB2B69901A}" sibTransId="{24416939-DBAA-4F64-84C6-531CFA346415}"/>
    <dgm:cxn modelId="{FCD010CD-CF7F-44E1-AE89-655BF49DFE3F}" type="presOf" srcId="{20F84C71-A112-4944-BF0B-67314677D742}" destId="{E366B3FE-82A9-49F6-B039-1379C232158B}" srcOrd="0" destOrd="0" presId="urn:microsoft.com/office/officeart/2005/8/layout/radial4"/>
    <dgm:cxn modelId="{1735C757-2608-437D-A79C-EDF6F6DDD481}" type="presOf" srcId="{39BFB892-484F-4170-9D60-F6AB2B69901A}" destId="{E36DE2A6-A612-46A5-9EE7-17640A5C2A95}" srcOrd="0" destOrd="0" presId="urn:microsoft.com/office/officeart/2005/8/layout/radial4"/>
    <dgm:cxn modelId="{7154368A-FFF1-4A1B-B63B-5FE178202B44}" type="presOf" srcId="{5F83F73E-84B0-41AD-8309-BB8DBCABF581}" destId="{63925A31-D332-48C4-B118-5396EB7FAC6E}" srcOrd="0" destOrd="0" presId="urn:microsoft.com/office/officeart/2005/8/layout/radial4"/>
    <dgm:cxn modelId="{36FEBB7C-7F35-4D58-BE1E-D7FE75308DD4}" srcId="{20F84C71-A112-4944-BF0B-67314677D742}" destId="{06C4FBCD-B58B-4D23-8B10-8AE830562A2A}" srcOrd="1" destOrd="0" parTransId="{5F83F73E-84B0-41AD-8309-BB8DBCABF581}" sibTransId="{DFDFC7FE-0B9F-4E63-B23F-1A35E48C885C}"/>
    <dgm:cxn modelId="{3793BD42-30C8-4325-95D5-255A933F99EE}" type="presOf" srcId="{0B82C2F5-CABA-4802-B887-39D841045365}" destId="{F2D277EB-EECF-4EA7-969D-40184AEA8970}" srcOrd="0" destOrd="0" presId="urn:microsoft.com/office/officeart/2005/8/layout/radial4"/>
    <dgm:cxn modelId="{939E19A5-C9FC-4212-98B7-4354B34F0049}" srcId="{0A52E03D-9E7B-4C62-87A1-34579F882B29}" destId="{20F84C71-A112-4944-BF0B-67314677D742}" srcOrd="0" destOrd="0" parTransId="{648F795E-18CA-4310-B110-A62B98617F44}" sibTransId="{5BCFD56C-5A2B-4A7F-AE24-35B186654F26}"/>
    <dgm:cxn modelId="{94B85125-A064-441B-8A0E-81F7B161527E}" type="presOf" srcId="{0A52E03D-9E7B-4C62-87A1-34579F882B29}" destId="{67844CEB-9CDF-4C3E-8D5A-BA58AD8CF67F}" srcOrd="0" destOrd="0" presId="urn:microsoft.com/office/officeart/2005/8/layout/radial4"/>
    <dgm:cxn modelId="{9867E4F9-C68F-450A-BB38-34BD4B480719}" type="presParOf" srcId="{67844CEB-9CDF-4C3E-8D5A-BA58AD8CF67F}" destId="{E366B3FE-82A9-49F6-B039-1379C232158B}" srcOrd="0" destOrd="0" presId="urn:microsoft.com/office/officeart/2005/8/layout/radial4"/>
    <dgm:cxn modelId="{5B4E6C94-5DD2-4B73-B1EA-C213AAB88D43}" type="presParOf" srcId="{67844CEB-9CDF-4C3E-8D5A-BA58AD8CF67F}" destId="{E36DE2A6-A612-46A5-9EE7-17640A5C2A95}" srcOrd="1" destOrd="0" presId="urn:microsoft.com/office/officeart/2005/8/layout/radial4"/>
    <dgm:cxn modelId="{7639269C-74F2-4BF1-8449-910713D96548}" type="presParOf" srcId="{67844CEB-9CDF-4C3E-8D5A-BA58AD8CF67F}" destId="{F2D277EB-EECF-4EA7-969D-40184AEA8970}" srcOrd="2" destOrd="0" presId="urn:microsoft.com/office/officeart/2005/8/layout/radial4"/>
    <dgm:cxn modelId="{B799CE8A-70C3-4EBE-B1CA-95F6C7DA14C4}" type="presParOf" srcId="{67844CEB-9CDF-4C3E-8D5A-BA58AD8CF67F}" destId="{63925A31-D332-48C4-B118-5396EB7FAC6E}" srcOrd="3" destOrd="0" presId="urn:microsoft.com/office/officeart/2005/8/layout/radial4"/>
    <dgm:cxn modelId="{6871AE91-57AE-4CCA-AA8A-4F0842029FE3}" type="presParOf" srcId="{67844CEB-9CDF-4C3E-8D5A-BA58AD8CF67F}" destId="{820C62C1-DC3B-475E-88A5-608513CB7C4F}" srcOrd="4" destOrd="0" presId="urn:microsoft.com/office/officeart/2005/8/layout/radial4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A52E03D-9E7B-4C62-87A1-34579F882B29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82C2F5-CABA-4802-B887-39D841045365}">
      <dgm:prSet phldrT="[Text]" custT="1"/>
      <dgm:spPr>
        <a:solidFill>
          <a:srgbClr val="FF3300"/>
        </a:solidFill>
      </dgm:spPr>
      <dgm:t>
        <a:bodyPr/>
        <a:lstStyle/>
        <a:p>
          <a:r>
            <a:rPr kumimoji="1" lang="en-US" sz="2000" b="1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Tanpa</a:t>
          </a:r>
          <a:r>
            <a:rPr kumimoji="1" lang="en-US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kumimoji="1" lang="en-US" sz="2000" b="1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Kekosongan</a:t>
          </a:r>
          <a:r>
            <a:rPr kumimoji="1" lang="en-US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kumimoji="1" lang="en-US" sz="2000" b="1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Jawatan</a:t>
          </a:r>
          <a:r>
            <a:rPr kumimoji="1" lang="en-US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endParaRPr lang="en-US" sz="20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39BFB892-484F-4170-9D60-F6AB2B69901A}" type="parTrans" cxnId="{21C63AF0-705C-451B-9BAC-EA04A68FD64F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24416939-DBAA-4F64-84C6-531CFA346415}" type="sibTrans" cxnId="{21C63AF0-705C-451B-9BAC-EA04A68FD64F}">
      <dgm:prSet/>
      <dgm:spPr/>
      <dgm:t>
        <a:bodyPr/>
        <a:lstStyle/>
        <a:p>
          <a:endParaRPr lang="en-US"/>
        </a:p>
      </dgm:t>
    </dgm:pt>
    <dgm:pt modelId="{06C4FBCD-B58B-4D23-8B10-8AE830562A2A}">
      <dgm:prSet phldrT="[Text]" custT="1"/>
      <dgm:spPr>
        <a:solidFill>
          <a:srgbClr val="FF3300"/>
        </a:solidFill>
      </dgm:spPr>
      <dgm:t>
        <a:bodyPr/>
        <a:lstStyle/>
        <a:p>
          <a:r>
            <a:rPr kumimoji="1" lang="en-US" sz="2000" b="1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Kepakaran</a:t>
          </a:r>
          <a:r>
            <a:rPr kumimoji="1" lang="en-US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kumimoji="1" lang="en-US" sz="2000" b="1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Bidang</a:t>
          </a:r>
          <a:r>
            <a:rPr kumimoji="1" lang="en-US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kumimoji="1" lang="en-US" sz="2000" b="1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Khusus</a:t>
          </a:r>
          <a:r>
            <a:rPr kumimoji="1" lang="en-US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endParaRPr lang="en-US" sz="20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5F83F73E-84B0-41AD-8309-BB8DBCABF581}" type="parTrans" cxnId="{36FEBB7C-7F35-4D58-BE1E-D7FE75308DD4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DFDFC7FE-0B9F-4E63-B23F-1A35E48C885C}" type="sibTrans" cxnId="{36FEBB7C-7F35-4D58-BE1E-D7FE75308DD4}">
      <dgm:prSet/>
      <dgm:spPr/>
      <dgm:t>
        <a:bodyPr/>
        <a:lstStyle/>
        <a:p>
          <a:endParaRPr lang="en-US"/>
        </a:p>
      </dgm:t>
    </dgm:pt>
    <dgm:pt modelId="{20F84C71-A112-4944-BF0B-67314677D742}">
      <dgm:prSet phldrT="[Text]" custT="1"/>
      <dgm:spPr>
        <a:solidFill>
          <a:srgbClr val="C100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1" dirty="0" smtClean="0"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KAEDAH KENAIKAN PANGKAT </a:t>
          </a:r>
        </a:p>
      </dgm:t>
    </dgm:pt>
    <dgm:pt modelId="{5BCFD56C-5A2B-4A7F-AE24-35B186654F26}" type="sibTrans" cxnId="{939E19A5-C9FC-4212-98B7-4354B34F0049}">
      <dgm:prSet/>
      <dgm:spPr/>
      <dgm:t>
        <a:bodyPr/>
        <a:lstStyle/>
        <a:p>
          <a:endParaRPr lang="en-US"/>
        </a:p>
      </dgm:t>
    </dgm:pt>
    <dgm:pt modelId="{648F795E-18CA-4310-B110-A62B98617F44}" type="parTrans" cxnId="{939E19A5-C9FC-4212-98B7-4354B34F0049}">
      <dgm:prSet/>
      <dgm:spPr/>
      <dgm:t>
        <a:bodyPr/>
        <a:lstStyle/>
        <a:p>
          <a:endParaRPr lang="en-US"/>
        </a:p>
      </dgm:t>
    </dgm:pt>
    <dgm:pt modelId="{67844CEB-9CDF-4C3E-8D5A-BA58AD8CF67F}" type="pres">
      <dgm:prSet presAssocID="{0A52E03D-9E7B-4C62-87A1-34579F882B2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66B3FE-82A9-49F6-B039-1379C232158B}" type="pres">
      <dgm:prSet presAssocID="{20F84C71-A112-4944-BF0B-67314677D742}" presName="centerShape" presStyleLbl="node0" presStyleIdx="0" presStyleCnt="1" custScaleX="92694" custScaleY="93629" custLinFactNeighborY="-1858"/>
      <dgm:spPr/>
      <dgm:t>
        <a:bodyPr/>
        <a:lstStyle/>
        <a:p>
          <a:endParaRPr lang="en-US"/>
        </a:p>
      </dgm:t>
    </dgm:pt>
    <dgm:pt modelId="{E36DE2A6-A612-46A5-9EE7-17640A5C2A95}" type="pres">
      <dgm:prSet presAssocID="{39BFB892-484F-4170-9D60-F6AB2B69901A}" presName="parTrans" presStyleLbl="bgSibTrans2D1" presStyleIdx="0" presStyleCnt="2" custLinFactNeighborX="-6684" custLinFactNeighborY="65968" custRadScaleRad="495213"/>
      <dgm:spPr/>
      <dgm:t>
        <a:bodyPr/>
        <a:lstStyle/>
        <a:p>
          <a:endParaRPr lang="en-US"/>
        </a:p>
      </dgm:t>
    </dgm:pt>
    <dgm:pt modelId="{F2D277EB-EECF-4EA7-969D-40184AEA8970}" type="pres">
      <dgm:prSet presAssocID="{0B82C2F5-CABA-4802-B887-39D841045365}" presName="node" presStyleLbl="node1" presStyleIdx="0" presStyleCnt="2" custScaleX="86447" custScaleY="77996" custRadScaleRad="103578" custRadScaleInc="-15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925A31-D332-48C4-B118-5396EB7FAC6E}" type="pres">
      <dgm:prSet presAssocID="{5F83F73E-84B0-41AD-8309-BB8DBCABF581}" presName="parTrans" presStyleLbl="bgSibTrans2D1" presStyleIdx="1" presStyleCnt="2" custScaleX="144911" custLinFactNeighborX="25841" custLinFactNeighborY="48067" custRadScaleRad="621887" custRadScaleInc="-2147483648"/>
      <dgm:spPr/>
      <dgm:t>
        <a:bodyPr/>
        <a:lstStyle/>
        <a:p>
          <a:endParaRPr lang="en-US"/>
        </a:p>
      </dgm:t>
    </dgm:pt>
    <dgm:pt modelId="{820C62C1-DC3B-475E-88A5-608513CB7C4F}" type="pres">
      <dgm:prSet presAssocID="{06C4FBCD-B58B-4D23-8B10-8AE830562A2A}" presName="node" presStyleLbl="node1" presStyleIdx="1" presStyleCnt="2" custScaleX="88935" custScaleY="77996" custRadScaleRad="100795" custRadScaleInc="16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9841F2-38D7-4B6E-9612-FB350A5460F3}" type="presOf" srcId="{5F83F73E-84B0-41AD-8309-BB8DBCABF581}" destId="{63925A31-D332-48C4-B118-5396EB7FAC6E}" srcOrd="0" destOrd="0" presId="urn:microsoft.com/office/officeart/2005/8/layout/radial4"/>
    <dgm:cxn modelId="{21C63AF0-705C-451B-9BAC-EA04A68FD64F}" srcId="{20F84C71-A112-4944-BF0B-67314677D742}" destId="{0B82C2F5-CABA-4802-B887-39D841045365}" srcOrd="0" destOrd="0" parTransId="{39BFB892-484F-4170-9D60-F6AB2B69901A}" sibTransId="{24416939-DBAA-4F64-84C6-531CFA346415}"/>
    <dgm:cxn modelId="{AFBB1C73-C569-44B2-9D12-A9FE678A45CF}" type="presOf" srcId="{06C4FBCD-B58B-4D23-8B10-8AE830562A2A}" destId="{820C62C1-DC3B-475E-88A5-608513CB7C4F}" srcOrd="0" destOrd="0" presId="urn:microsoft.com/office/officeart/2005/8/layout/radial4"/>
    <dgm:cxn modelId="{FB143D2D-92A5-4217-AB45-08B7B3C2AD42}" type="presOf" srcId="{39BFB892-484F-4170-9D60-F6AB2B69901A}" destId="{E36DE2A6-A612-46A5-9EE7-17640A5C2A95}" srcOrd="0" destOrd="0" presId="urn:microsoft.com/office/officeart/2005/8/layout/radial4"/>
    <dgm:cxn modelId="{36FEBB7C-7F35-4D58-BE1E-D7FE75308DD4}" srcId="{20F84C71-A112-4944-BF0B-67314677D742}" destId="{06C4FBCD-B58B-4D23-8B10-8AE830562A2A}" srcOrd="1" destOrd="0" parTransId="{5F83F73E-84B0-41AD-8309-BB8DBCABF581}" sibTransId="{DFDFC7FE-0B9F-4E63-B23F-1A35E48C885C}"/>
    <dgm:cxn modelId="{D56A2D1C-F33C-4F56-ACD3-6C17FDFDD6D4}" type="presOf" srcId="{0A52E03D-9E7B-4C62-87A1-34579F882B29}" destId="{67844CEB-9CDF-4C3E-8D5A-BA58AD8CF67F}" srcOrd="0" destOrd="0" presId="urn:microsoft.com/office/officeart/2005/8/layout/radial4"/>
    <dgm:cxn modelId="{939E19A5-C9FC-4212-98B7-4354B34F0049}" srcId="{0A52E03D-9E7B-4C62-87A1-34579F882B29}" destId="{20F84C71-A112-4944-BF0B-67314677D742}" srcOrd="0" destOrd="0" parTransId="{648F795E-18CA-4310-B110-A62B98617F44}" sibTransId="{5BCFD56C-5A2B-4A7F-AE24-35B186654F26}"/>
    <dgm:cxn modelId="{E3E4E47C-D870-43C3-B35B-2544CF0CA4FA}" type="presOf" srcId="{20F84C71-A112-4944-BF0B-67314677D742}" destId="{E366B3FE-82A9-49F6-B039-1379C232158B}" srcOrd="0" destOrd="0" presId="urn:microsoft.com/office/officeart/2005/8/layout/radial4"/>
    <dgm:cxn modelId="{58C5FF05-450F-43CF-8D6F-73FAE46A1C99}" type="presOf" srcId="{0B82C2F5-CABA-4802-B887-39D841045365}" destId="{F2D277EB-EECF-4EA7-969D-40184AEA8970}" srcOrd="0" destOrd="0" presId="urn:microsoft.com/office/officeart/2005/8/layout/radial4"/>
    <dgm:cxn modelId="{CFEC9BD3-3965-48E2-8878-4C2F619D187D}" type="presParOf" srcId="{67844CEB-9CDF-4C3E-8D5A-BA58AD8CF67F}" destId="{E366B3FE-82A9-49F6-B039-1379C232158B}" srcOrd="0" destOrd="0" presId="urn:microsoft.com/office/officeart/2005/8/layout/radial4"/>
    <dgm:cxn modelId="{B77F866F-5762-484F-87F1-6343C9D5E8F1}" type="presParOf" srcId="{67844CEB-9CDF-4C3E-8D5A-BA58AD8CF67F}" destId="{E36DE2A6-A612-46A5-9EE7-17640A5C2A95}" srcOrd="1" destOrd="0" presId="urn:microsoft.com/office/officeart/2005/8/layout/radial4"/>
    <dgm:cxn modelId="{F20D01B8-6C0A-474E-B4F1-26C70B59646C}" type="presParOf" srcId="{67844CEB-9CDF-4C3E-8D5A-BA58AD8CF67F}" destId="{F2D277EB-EECF-4EA7-969D-40184AEA8970}" srcOrd="2" destOrd="0" presId="urn:microsoft.com/office/officeart/2005/8/layout/radial4"/>
    <dgm:cxn modelId="{63EEC25F-9605-4D4A-8AD5-202394675CBD}" type="presParOf" srcId="{67844CEB-9CDF-4C3E-8D5A-BA58AD8CF67F}" destId="{63925A31-D332-48C4-B118-5396EB7FAC6E}" srcOrd="3" destOrd="0" presId="urn:microsoft.com/office/officeart/2005/8/layout/radial4"/>
    <dgm:cxn modelId="{BB0C6853-0E1F-484B-AAEE-3F729FB19CFB}" type="presParOf" srcId="{67844CEB-9CDF-4C3E-8D5A-BA58AD8CF67F}" destId="{820C62C1-DC3B-475E-88A5-608513CB7C4F}" srcOrd="4" destOrd="0" presId="urn:microsoft.com/office/officeart/2005/8/layout/radial4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A52E03D-9E7B-4C62-87A1-34579F882B29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F84C71-A112-4944-BF0B-67314677D742}">
      <dgm:prSet phldrT="[Text]" custT="1"/>
      <dgm:spPr>
        <a:solidFill>
          <a:srgbClr val="C100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NAIK TARAF             </a:t>
          </a:r>
          <a:r>
            <a: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(22 skim </a:t>
          </a:r>
          <a:r>
            <a:rPr lang="en-US" sz="20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perkhidmatan</a:t>
          </a:r>
          <a:r>
            <a: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)</a:t>
          </a:r>
        </a:p>
      </dgm:t>
    </dgm:pt>
    <dgm:pt modelId="{648F795E-18CA-4310-B110-A62B98617F44}" type="parTrans" cxnId="{939E19A5-C9FC-4212-98B7-4354B34F0049}">
      <dgm:prSet/>
      <dgm:spPr/>
      <dgm:t>
        <a:bodyPr/>
        <a:lstStyle/>
        <a:p>
          <a:endParaRPr lang="en-US"/>
        </a:p>
      </dgm:t>
    </dgm:pt>
    <dgm:pt modelId="{5BCFD56C-5A2B-4A7F-AE24-35B186654F26}" type="sibTrans" cxnId="{939E19A5-C9FC-4212-98B7-4354B34F0049}">
      <dgm:prSet/>
      <dgm:spPr/>
      <dgm:t>
        <a:bodyPr/>
        <a:lstStyle/>
        <a:p>
          <a:endParaRPr lang="en-US"/>
        </a:p>
      </dgm:t>
    </dgm:pt>
    <dgm:pt modelId="{0B82C2F5-CABA-4802-B887-39D841045365}">
      <dgm:prSet phldrT="[Text]" custT="1"/>
      <dgm:spPr>
        <a:solidFill>
          <a:srgbClr val="FF3300"/>
        </a:solidFill>
      </dgm:spPr>
      <dgm:t>
        <a:bodyPr/>
        <a:lstStyle/>
        <a:p>
          <a:r>
            <a:rPr kumimoji="1" lang="en-US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Modal </a:t>
          </a:r>
          <a:r>
            <a:rPr kumimoji="1" lang="en-US" sz="2000" b="1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insan</a:t>
          </a:r>
          <a:r>
            <a:rPr kumimoji="1" lang="en-US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kumimoji="1" lang="en-US" sz="2000" b="1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berpengetahuan</a:t>
          </a:r>
          <a:endParaRPr lang="en-US" sz="2000" b="1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gm:t>
    </dgm:pt>
    <dgm:pt modelId="{39BFB892-484F-4170-9D60-F6AB2B69901A}" type="parTrans" cxnId="{21C63AF0-705C-451B-9BAC-EA04A68FD64F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4416939-DBAA-4F64-84C6-531CFA346415}" type="sibTrans" cxnId="{21C63AF0-705C-451B-9BAC-EA04A68FD64F}">
      <dgm:prSet/>
      <dgm:spPr/>
      <dgm:t>
        <a:bodyPr/>
        <a:lstStyle/>
        <a:p>
          <a:endParaRPr lang="en-US"/>
        </a:p>
      </dgm:t>
    </dgm:pt>
    <dgm:pt modelId="{06C4FBCD-B58B-4D23-8B10-8AE830562A2A}">
      <dgm:prSet phldrT="[Text]" custT="1"/>
      <dgm:spPr>
        <a:solidFill>
          <a:srgbClr val="FF3300"/>
        </a:solidFill>
      </dgm:spPr>
      <dgm:t>
        <a:bodyPr/>
        <a:lstStyle/>
        <a:p>
          <a:r>
            <a:rPr kumimoji="1" lang="en-US" sz="2000" b="1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Perluasan</a:t>
          </a:r>
          <a:r>
            <a:rPr kumimoji="1" lang="en-US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kumimoji="1" lang="en-US" sz="2000" b="1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skop</a:t>
          </a:r>
          <a:r>
            <a:rPr kumimoji="1" lang="en-US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kumimoji="1" lang="en-US" sz="2000" b="1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fungsi</a:t>
          </a:r>
          <a:endParaRPr lang="en-US" sz="2000" b="1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gm:t>
    </dgm:pt>
    <dgm:pt modelId="{5F83F73E-84B0-41AD-8309-BB8DBCABF581}" type="parTrans" cxnId="{36FEBB7C-7F35-4D58-BE1E-D7FE75308DD4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FDFC7FE-0B9F-4E63-B23F-1A35E48C885C}" type="sibTrans" cxnId="{36FEBB7C-7F35-4D58-BE1E-D7FE75308DD4}">
      <dgm:prSet/>
      <dgm:spPr/>
      <dgm:t>
        <a:bodyPr/>
        <a:lstStyle/>
        <a:p>
          <a:endParaRPr lang="en-US"/>
        </a:p>
      </dgm:t>
    </dgm:pt>
    <dgm:pt modelId="{67844CEB-9CDF-4C3E-8D5A-BA58AD8CF67F}" type="pres">
      <dgm:prSet presAssocID="{0A52E03D-9E7B-4C62-87A1-34579F882B2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66B3FE-82A9-49F6-B039-1379C232158B}" type="pres">
      <dgm:prSet presAssocID="{20F84C71-A112-4944-BF0B-67314677D742}" presName="centerShape" presStyleLbl="node0" presStyleIdx="0" presStyleCnt="1" custScaleX="102378" custScaleY="102586" custLinFactNeighborY="-1858"/>
      <dgm:spPr/>
      <dgm:t>
        <a:bodyPr/>
        <a:lstStyle/>
        <a:p>
          <a:endParaRPr lang="en-US"/>
        </a:p>
      </dgm:t>
    </dgm:pt>
    <dgm:pt modelId="{E36DE2A6-A612-46A5-9EE7-17640A5C2A95}" type="pres">
      <dgm:prSet presAssocID="{39BFB892-484F-4170-9D60-F6AB2B69901A}" presName="parTrans" presStyleLbl="bgSibTrans2D1" presStyleIdx="0" presStyleCnt="2" custScaleX="122724" custLinFactNeighborX="-13655" custLinFactNeighborY="30744" custRadScaleRad="331430" custRadScaleInc="-2147483648"/>
      <dgm:spPr/>
      <dgm:t>
        <a:bodyPr/>
        <a:lstStyle/>
        <a:p>
          <a:endParaRPr lang="en-US"/>
        </a:p>
      </dgm:t>
    </dgm:pt>
    <dgm:pt modelId="{F2D277EB-EECF-4EA7-969D-40184AEA8970}" type="pres">
      <dgm:prSet presAssocID="{0B82C2F5-CABA-4802-B887-39D841045365}" presName="node" presStyleLbl="node1" presStyleIdx="0" presStyleCnt="2" custScaleX="109827" custScaleY="65941" custRadScaleRad="93766" custRadScaleInc="30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925A31-D332-48C4-B118-5396EB7FAC6E}" type="pres">
      <dgm:prSet presAssocID="{5F83F73E-84B0-41AD-8309-BB8DBCABF581}" presName="parTrans" presStyleLbl="bgSibTrans2D1" presStyleIdx="1" presStyleCnt="2" custScaleX="144911" custLinFactNeighborX="22963" custLinFactNeighborY="7619" custRadScaleRad="498562"/>
      <dgm:spPr/>
      <dgm:t>
        <a:bodyPr/>
        <a:lstStyle/>
        <a:p>
          <a:endParaRPr lang="en-US"/>
        </a:p>
      </dgm:t>
    </dgm:pt>
    <dgm:pt modelId="{820C62C1-DC3B-475E-88A5-608513CB7C4F}" type="pres">
      <dgm:prSet presAssocID="{06C4FBCD-B58B-4D23-8B10-8AE830562A2A}" presName="node" presStyleLbl="node1" presStyleIdx="1" presStyleCnt="2" custScaleX="104280" custScaleY="61048" custRadScaleRad="95091" custRadScaleInc="-31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C63AF0-705C-451B-9BAC-EA04A68FD64F}" srcId="{20F84C71-A112-4944-BF0B-67314677D742}" destId="{0B82C2F5-CABA-4802-B887-39D841045365}" srcOrd="0" destOrd="0" parTransId="{39BFB892-484F-4170-9D60-F6AB2B69901A}" sibTransId="{24416939-DBAA-4F64-84C6-531CFA346415}"/>
    <dgm:cxn modelId="{9B531EA5-5C60-4437-8FBF-54512E0F4E60}" type="presOf" srcId="{39BFB892-484F-4170-9D60-F6AB2B69901A}" destId="{E36DE2A6-A612-46A5-9EE7-17640A5C2A95}" srcOrd="0" destOrd="0" presId="urn:microsoft.com/office/officeart/2005/8/layout/radial4"/>
    <dgm:cxn modelId="{89DC0B33-B98E-437D-8144-5A2DC47EB0F4}" type="presOf" srcId="{0B82C2F5-CABA-4802-B887-39D841045365}" destId="{F2D277EB-EECF-4EA7-969D-40184AEA8970}" srcOrd="0" destOrd="0" presId="urn:microsoft.com/office/officeart/2005/8/layout/radial4"/>
    <dgm:cxn modelId="{36FEBB7C-7F35-4D58-BE1E-D7FE75308DD4}" srcId="{20F84C71-A112-4944-BF0B-67314677D742}" destId="{06C4FBCD-B58B-4D23-8B10-8AE830562A2A}" srcOrd="1" destOrd="0" parTransId="{5F83F73E-84B0-41AD-8309-BB8DBCABF581}" sibTransId="{DFDFC7FE-0B9F-4E63-B23F-1A35E48C885C}"/>
    <dgm:cxn modelId="{9F94FBED-DB56-40F9-A72E-B03474F4BD3B}" type="presOf" srcId="{0A52E03D-9E7B-4C62-87A1-34579F882B29}" destId="{67844CEB-9CDF-4C3E-8D5A-BA58AD8CF67F}" srcOrd="0" destOrd="0" presId="urn:microsoft.com/office/officeart/2005/8/layout/radial4"/>
    <dgm:cxn modelId="{3EDA2CE2-F913-4918-8B4B-AFC0285CC65B}" type="presOf" srcId="{20F84C71-A112-4944-BF0B-67314677D742}" destId="{E366B3FE-82A9-49F6-B039-1379C232158B}" srcOrd="0" destOrd="0" presId="urn:microsoft.com/office/officeart/2005/8/layout/radial4"/>
    <dgm:cxn modelId="{38DCFD86-F5F0-4821-A650-F935943AD993}" type="presOf" srcId="{06C4FBCD-B58B-4D23-8B10-8AE830562A2A}" destId="{820C62C1-DC3B-475E-88A5-608513CB7C4F}" srcOrd="0" destOrd="0" presId="urn:microsoft.com/office/officeart/2005/8/layout/radial4"/>
    <dgm:cxn modelId="{939E19A5-C9FC-4212-98B7-4354B34F0049}" srcId="{0A52E03D-9E7B-4C62-87A1-34579F882B29}" destId="{20F84C71-A112-4944-BF0B-67314677D742}" srcOrd="0" destOrd="0" parTransId="{648F795E-18CA-4310-B110-A62B98617F44}" sibTransId="{5BCFD56C-5A2B-4A7F-AE24-35B186654F26}"/>
    <dgm:cxn modelId="{A2619678-1006-4970-AD64-E4C0D65C236C}" type="presOf" srcId="{5F83F73E-84B0-41AD-8309-BB8DBCABF581}" destId="{63925A31-D332-48C4-B118-5396EB7FAC6E}" srcOrd="0" destOrd="0" presId="urn:microsoft.com/office/officeart/2005/8/layout/radial4"/>
    <dgm:cxn modelId="{56C49882-F913-4FFF-A357-81A381999475}" type="presParOf" srcId="{67844CEB-9CDF-4C3E-8D5A-BA58AD8CF67F}" destId="{E366B3FE-82A9-49F6-B039-1379C232158B}" srcOrd="0" destOrd="0" presId="urn:microsoft.com/office/officeart/2005/8/layout/radial4"/>
    <dgm:cxn modelId="{7CAD3179-979C-4012-B4F9-CF1C161AC338}" type="presParOf" srcId="{67844CEB-9CDF-4C3E-8D5A-BA58AD8CF67F}" destId="{E36DE2A6-A612-46A5-9EE7-17640A5C2A95}" srcOrd="1" destOrd="0" presId="urn:microsoft.com/office/officeart/2005/8/layout/radial4"/>
    <dgm:cxn modelId="{45A09365-99C3-4428-86F7-3E6FD8E34A00}" type="presParOf" srcId="{67844CEB-9CDF-4C3E-8D5A-BA58AD8CF67F}" destId="{F2D277EB-EECF-4EA7-969D-40184AEA8970}" srcOrd="2" destOrd="0" presId="urn:microsoft.com/office/officeart/2005/8/layout/radial4"/>
    <dgm:cxn modelId="{8151E5C8-6EF0-49C5-A466-A9CCE8733613}" type="presParOf" srcId="{67844CEB-9CDF-4C3E-8D5A-BA58AD8CF67F}" destId="{63925A31-D332-48C4-B118-5396EB7FAC6E}" srcOrd="3" destOrd="0" presId="urn:microsoft.com/office/officeart/2005/8/layout/radial4"/>
    <dgm:cxn modelId="{DC84670E-80F0-4279-8269-95889AC01AE9}" type="presParOf" srcId="{67844CEB-9CDF-4C3E-8D5A-BA58AD8CF67F}" destId="{820C62C1-DC3B-475E-88A5-608513CB7C4F}" srcOrd="4" destOrd="0" presId="urn:microsoft.com/office/officeart/2005/8/layout/radial4"/>
  </dgm:cxnLst>
  <dgm:bg>
    <a:noFill/>
  </dgm:bg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4BB1CB-5A54-453D-86B2-B6C253398373}">
      <dsp:nvSpPr>
        <dsp:cNvPr id="0" name=""/>
        <dsp:cNvSpPr/>
      </dsp:nvSpPr>
      <dsp:spPr>
        <a:xfrm>
          <a:off x="2982187" y="0"/>
          <a:ext cx="2958226" cy="2958226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spc="50" dirty="0" smtClean="0">
              <a:ln w="11430"/>
              <a:solidFill>
                <a:srgbClr val="FFFF00"/>
              </a:solidFill>
              <a:latin typeface="Arial "/>
            </a:rPr>
            <a:t>FALSAFAH SBPA</a:t>
          </a:r>
          <a:endParaRPr lang="en-US" sz="2900" kern="1200" dirty="0">
            <a:solidFill>
              <a:srgbClr val="FFFF00"/>
            </a:solidFill>
          </a:endParaRPr>
        </a:p>
      </dsp:txBody>
      <dsp:txXfrm>
        <a:off x="2982187" y="0"/>
        <a:ext cx="2958226" cy="2958226"/>
      </dsp:txXfrm>
    </dsp:sp>
    <dsp:sp modelId="{D3EE6193-FA20-4E7D-9758-1C8DE9C312BA}">
      <dsp:nvSpPr>
        <dsp:cNvPr id="0" name=""/>
        <dsp:cNvSpPr/>
      </dsp:nvSpPr>
      <dsp:spPr>
        <a:xfrm rot="14700149">
          <a:off x="5442004" y="2291148"/>
          <a:ext cx="2532795" cy="843094"/>
        </a:xfrm>
        <a:prstGeom prst="curvedUpArrow">
          <a:avLst/>
        </a:prstGeom>
        <a:solidFill>
          <a:schemeClr val="accent1">
            <a:lumMod val="7500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54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CDDD0B-7BCC-425C-AB94-9BBEA85371A0}">
      <dsp:nvSpPr>
        <dsp:cNvPr id="0" name=""/>
        <dsp:cNvSpPr/>
      </dsp:nvSpPr>
      <dsp:spPr>
        <a:xfrm>
          <a:off x="851885" y="3882195"/>
          <a:ext cx="2810315" cy="2248252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i="0" kern="1200" dirty="0" smtClean="0">
              <a:ln w="50800"/>
              <a:solidFill>
                <a:schemeClr val="bg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Arial "/>
              <a:cs typeface="Arial" pitchFamily="34" charset="0"/>
            </a:rPr>
            <a:t>TRANSFORMASI PERKHIDMATAN AWAM</a:t>
          </a:r>
          <a:endParaRPr lang="en-US" sz="2500" i="0" kern="1200" dirty="0">
            <a:solidFill>
              <a:schemeClr val="bg1"/>
            </a:solidFill>
          </a:endParaRPr>
        </a:p>
      </dsp:txBody>
      <dsp:txXfrm>
        <a:off x="851885" y="3882195"/>
        <a:ext cx="2810315" cy="2248252"/>
      </dsp:txXfrm>
    </dsp:sp>
    <dsp:sp modelId="{7D89B408-5EF1-4BF8-ABF9-0209B1DCC3EE}">
      <dsp:nvSpPr>
        <dsp:cNvPr id="0" name=""/>
        <dsp:cNvSpPr/>
      </dsp:nvSpPr>
      <dsp:spPr>
        <a:xfrm rot="17085392">
          <a:off x="987215" y="2303870"/>
          <a:ext cx="2587667" cy="843094"/>
        </a:xfrm>
        <a:prstGeom prst="curvedDownArrow">
          <a:avLst/>
        </a:prstGeom>
        <a:solidFill>
          <a:schemeClr val="accent1">
            <a:lumMod val="7500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54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7F814C-4ED7-4889-8AC9-6B9D7E8AC9B7}">
      <dsp:nvSpPr>
        <dsp:cNvPr id="0" name=""/>
        <dsp:cNvSpPr/>
      </dsp:nvSpPr>
      <dsp:spPr>
        <a:xfrm>
          <a:off x="5368105" y="3882192"/>
          <a:ext cx="2810315" cy="2248252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ln w="50800"/>
              <a:solidFill>
                <a:schemeClr val="bg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Arial "/>
              <a:cs typeface="Arial" pitchFamily="34" charset="0"/>
            </a:rPr>
            <a:t>KELESTARIAN PERKHIDMATAN AWAM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5368105" y="3882192"/>
        <a:ext cx="2810315" cy="2248252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66B3FE-82A9-49F6-B039-1379C232158B}">
      <dsp:nvSpPr>
        <dsp:cNvPr id="0" name=""/>
        <dsp:cNvSpPr/>
      </dsp:nvSpPr>
      <dsp:spPr>
        <a:xfrm>
          <a:off x="2895569" y="2590794"/>
          <a:ext cx="2436309" cy="2133598"/>
        </a:xfrm>
        <a:prstGeom prst="ellipse">
          <a:avLst/>
        </a:prstGeom>
        <a:solidFill>
          <a:srgbClr val="C1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PINDAAN SYARAT LANTIKAN</a:t>
          </a:r>
        </a:p>
      </dsp:txBody>
      <dsp:txXfrm>
        <a:off x="2895569" y="2590794"/>
        <a:ext cx="2436309" cy="2133598"/>
      </dsp:txXfrm>
    </dsp:sp>
    <dsp:sp modelId="{E36DE2A6-A612-46A5-9EE7-17640A5C2A95}">
      <dsp:nvSpPr>
        <dsp:cNvPr id="0" name=""/>
        <dsp:cNvSpPr/>
      </dsp:nvSpPr>
      <dsp:spPr>
        <a:xfrm rot="12418142">
          <a:off x="637534" y="2629217"/>
          <a:ext cx="2350362" cy="686772"/>
        </a:xfrm>
        <a:prstGeom prst="leftArrow">
          <a:avLst>
            <a:gd name="adj1" fmla="val 60000"/>
            <a:gd name="adj2" fmla="val 50000"/>
          </a:avLst>
        </a:prstGeom>
        <a:solidFill>
          <a:schemeClr val="tx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D277EB-EECF-4EA7-969D-40184AEA8970}">
      <dsp:nvSpPr>
        <dsp:cNvPr id="0" name=""/>
        <dsp:cNvSpPr/>
      </dsp:nvSpPr>
      <dsp:spPr>
        <a:xfrm>
          <a:off x="0" y="1600196"/>
          <a:ext cx="2514207" cy="1207639"/>
        </a:xfrm>
        <a:prstGeom prst="roundRect">
          <a:avLst>
            <a:gd name="adj" fmla="val 10000"/>
          </a:avLst>
        </a:prstGeom>
        <a:solidFill>
          <a:srgbClr val="FF33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sz="24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Calon</a:t>
          </a:r>
          <a:r>
            <a:rPr kumimoji="1" lang="en-US" sz="24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yang </a:t>
          </a:r>
          <a:r>
            <a:rPr kumimoji="1" lang="en-US" sz="2400" b="1" kern="1200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kompeten</a:t>
          </a:r>
          <a:endParaRPr lang="en-US" sz="24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0" y="1600196"/>
        <a:ext cx="2514207" cy="1207639"/>
      </dsp:txXfrm>
    </dsp:sp>
    <dsp:sp modelId="{63925A31-D332-48C4-B118-5396EB7FAC6E}">
      <dsp:nvSpPr>
        <dsp:cNvPr id="0" name=""/>
        <dsp:cNvSpPr/>
      </dsp:nvSpPr>
      <dsp:spPr>
        <a:xfrm rot="16110643">
          <a:off x="3111943" y="1308303"/>
          <a:ext cx="1974438" cy="686772"/>
        </a:xfrm>
        <a:prstGeom prst="leftArrow">
          <a:avLst>
            <a:gd name="adj1" fmla="val 60000"/>
            <a:gd name="adj2" fmla="val 50000"/>
          </a:avLst>
        </a:prstGeom>
        <a:solidFill>
          <a:schemeClr val="tx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0C62C1-DC3B-475E-88A5-608513CB7C4F}">
      <dsp:nvSpPr>
        <dsp:cNvPr id="0" name=""/>
        <dsp:cNvSpPr/>
      </dsp:nvSpPr>
      <dsp:spPr>
        <a:xfrm>
          <a:off x="2895609" y="221807"/>
          <a:ext cx="2387222" cy="1181579"/>
        </a:xfrm>
        <a:prstGeom prst="roundRect">
          <a:avLst>
            <a:gd name="adj" fmla="val 10000"/>
          </a:avLst>
        </a:prstGeom>
        <a:solidFill>
          <a:srgbClr val="FF33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sz="24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Memenuhi</a:t>
          </a:r>
          <a:r>
            <a:rPr kumimoji="1" lang="en-US" sz="24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kumimoji="1" lang="en-US" sz="2400" b="1" kern="1200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keperluan</a:t>
          </a:r>
          <a:r>
            <a:rPr kumimoji="1" lang="en-US" sz="24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kumimoji="1" lang="en-US" sz="2400" b="1" kern="1200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perkhidmatan</a:t>
          </a:r>
          <a:endParaRPr lang="en-US" sz="24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2895609" y="221807"/>
        <a:ext cx="2387222" cy="1181579"/>
      </dsp:txXfrm>
    </dsp:sp>
    <dsp:sp modelId="{63858D76-1272-43D5-A535-D3DD790C0108}">
      <dsp:nvSpPr>
        <dsp:cNvPr id="0" name=""/>
        <dsp:cNvSpPr/>
      </dsp:nvSpPr>
      <dsp:spPr>
        <a:xfrm rot="19877884">
          <a:off x="5164428" y="2510318"/>
          <a:ext cx="2300047" cy="686772"/>
        </a:xfrm>
        <a:prstGeom prst="leftArrow">
          <a:avLst>
            <a:gd name="adj1" fmla="val 60000"/>
            <a:gd name="adj2" fmla="val 50000"/>
          </a:avLst>
        </a:prstGeom>
        <a:solidFill>
          <a:schemeClr val="tx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220961-B032-41D3-B0A6-EA1DD021BFB0}">
      <dsp:nvSpPr>
        <dsp:cNvPr id="0" name=""/>
        <dsp:cNvSpPr/>
      </dsp:nvSpPr>
      <dsp:spPr>
        <a:xfrm>
          <a:off x="5321857" y="1620887"/>
          <a:ext cx="2814807" cy="1209251"/>
        </a:xfrm>
        <a:prstGeom prst="roundRect">
          <a:avLst>
            <a:gd name="adj" fmla="val 10000"/>
          </a:avLst>
        </a:prstGeom>
        <a:solidFill>
          <a:srgbClr val="FF33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ms-MY" sz="24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Perubahan bidang pengajian </a:t>
          </a:r>
          <a:r>
            <a:rPr kumimoji="1" lang="ms-MY" sz="24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di IPTA/ IPTS</a:t>
          </a:r>
          <a:endParaRPr kumimoji="1" lang="ms-MY" sz="24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5321857" y="1620887"/>
        <a:ext cx="2814807" cy="1209251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A1F7D5-CA85-664A-84DD-242021BD3120}">
      <dsp:nvSpPr>
        <dsp:cNvPr id="0" name=""/>
        <dsp:cNvSpPr/>
      </dsp:nvSpPr>
      <dsp:spPr>
        <a:xfrm>
          <a:off x="1464259" y="2506085"/>
          <a:ext cx="1712976" cy="147688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0" kern="1200" smtClean="0">
              <a:latin typeface="Arial"/>
              <a:cs typeface="Arial"/>
            </a:rPr>
            <a:t>SSB 1992</a:t>
          </a:r>
          <a:endParaRPr lang="en-US" sz="2800" b="1" i="0" kern="1200" dirty="0">
            <a:latin typeface="Arial"/>
            <a:cs typeface="Arial"/>
          </a:endParaRPr>
        </a:p>
      </dsp:txBody>
      <dsp:txXfrm>
        <a:off x="1464259" y="2506085"/>
        <a:ext cx="1712976" cy="1476884"/>
      </dsp:txXfrm>
    </dsp:sp>
    <dsp:sp modelId="{FB435309-86B3-534E-A340-EF7999F0791F}">
      <dsp:nvSpPr>
        <dsp:cNvPr id="0" name=""/>
        <dsp:cNvSpPr/>
      </dsp:nvSpPr>
      <dsp:spPr>
        <a:xfrm>
          <a:off x="1508759" y="3158099"/>
          <a:ext cx="200558" cy="1728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2F56195-397A-D84B-B585-13D6ECE50662}">
      <dsp:nvSpPr>
        <dsp:cNvPr id="0" name=""/>
        <dsp:cNvSpPr/>
      </dsp:nvSpPr>
      <dsp:spPr>
        <a:xfrm>
          <a:off x="0" y="1712821"/>
          <a:ext cx="1712976" cy="147688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69AC0AD-BD3A-5C44-8AFB-4BECA5AA3118}">
      <dsp:nvSpPr>
        <dsp:cNvPr id="0" name=""/>
        <dsp:cNvSpPr/>
      </dsp:nvSpPr>
      <dsp:spPr>
        <a:xfrm>
          <a:off x="1166164" y="2994608"/>
          <a:ext cx="200558" cy="1728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936304"/>
              <a:satOff val="-1168"/>
              <a:lumOff val="2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5BE7355-B50F-874A-9DEE-954750A6CAAB}">
      <dsp:nvSpPr>
        <dsp:cNvPr id="0" name=""/>
        <dsp:cNvSpPr/>
      </dsp:nvSpPr>
      <dsp:spPr>
        <a:xfrm>
          <a:off x="2923641" y="1695262"/>
          <a:ext cx="1712976" cy="147688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0" kern="1200" smtClean="0">
              <a:latin typeface="Arial"/>
              <a:cs typeface="Arial"/>
            </a:rPr>
            <a:t>SSM 2002</a:t>
          </a:r>
          <a:endParaRPr lang="en-US" sz="2800" b="1" i="0" kern="1200" dirty="0">
            <a:latin typeface="Arial"/>
            <a:cs typeface="Arial"/>
          </a:endParaRPr>
        </a:p>
      </dsp:txBody>
      <dsp:txXfrm>
        <a:off x="2923641" y="1695262"/>
        <a:ext cx="1712976" cy="1476884"/>
      </dsp:txXfrm>
    </dsp:sp>
    <dsp:sp modelId="{BA3C0E25-31B4-3143-8591-57126D3F2A05}">
      <dsp:nvSpPr>
        <dsp:cNvPr id="0" name=""/>
        <dsp:cNvSpPr/>
      </dsp:nvSpPr>
      <dsp:spPr>
        <a:xfrm>
          <a:off x="4094683" y="2975488"/>
          <a:ext cx="200558" cy="1728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872608"/>
              <a:satOff val="-2336"/>
              <a:lumOff val="5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02D5347-7911-4B43-9669-C998100B901D}">
      <dsp:nvSpPr>
        <dsp:cNvPr id="0" name=""/>
        <dsp:cNvSpPr/>
      </dsp:nvSpPr>
      <dsp:spPr>
        <a:xfrm>
          <a:off x="4383024" y="2506085"/>
          <a:ext cx="1712976" cy="147688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9901D0F-8462-BF4D-B1F2-4EA2AA2FAD8C}">
      <dsp:nvSpPr>
        <dsp:cNvPr id="0" name=""/>
        <dsp:cNvSpPr/>
      </dsp:nvSpPr>
      <dsp:spPr>
        <a:xfrm>
          <a:off x="4427524" y="3158099"/>
          <a:ext cx="200558" cy="1728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808911"/>
              <a:satOff val="-3503"/>
              <a:lumOff val="82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70D13D5-9FAD-3344-A523-8BF4D1FBCE34}">
      <dsp:nvSpPr>
        <dsp:cNvPr id="0" name=""/>
        <dsp:cNvSpPr/>
      </dsp:nvSpPr>
      <dsp:spPr>
        <a:xfrm>
          <a:off x="1464259" y="887951"/>
          <a:ext cx="1712976" cy="147688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0" kern="1200" smtClean="0">
              <a:latin typeface="Arial"/>
              <a:cs typeface="Arial"/>
            </a:rPr>
            <a:t>JKK 1976</a:t>
          </a:r>
          <a:endParaRPr lang="en-US" sz="2800" b="1" i="0" kern="1200" dirty="0">
            <a:latin typeface="Arial"/>
            <a:cs typeface="Arial"/>
          </a:endParaRPr>
        </a:p>
      </dsp:txBody>
      <dsp:txXfrm>
        <a:off x="1464259" y="887951"/>
        <a:ext cx="1712976" cy="1476884"/>
      </dsp:txXfrm>
    </dsp:sp>
    <dsp:sp modelId="{E3BB67CB-BA07-D046-9D6E-1212D250EA46}">
      <dsp:nvSpPr>
        <dsp:cNvPr id="0" name=""/>
        <dsp:cNvSpPr/>
      </dsp:nvSpPr>
      <dsp:spPr>
        <a:xfrm>
          <a:off x="2625547" y="919947"/>
          <a:ext cx="200558" cy="1728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745215"/>
              <a:satOff val="-4671"/>
              <a:lumOff val="109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FBD9EB2-0ACF-E949-A1A9-BD055D1D24B7}">
      <dsp:nvSpPr>
        <dsp:cNvPr id="0" name=""/>
        <dsp:cNvSpPr/>
      </dsp:nvSpPr>
      <dsp:spPr>
        <a:xfrm>
          <a:off x="2923641" y="81030"/>
          <a:ext cx="1712976" cy="147688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C08107C-9C1A-534F-AE67-193545DF631E}">
      <dsp:nvSpPr>
        <dsp:cNvPr id="0" name=""/>
        <dsp:cNvSpPr/>
      </dsp:nvSpPr>
      <dsp:spPr>
        <a:xfrm>
          <a:off x="2974238" y="729532"/>
          <a:ext cx="200558" cy="1728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AC8296-4B57-BE4B-95DF-56E66E50CFF8}">
      <dsp:nvSpPr>
        <dsp:cNvPr id="0" name=""/>
        <dsp:cNvSpPr/>
      </dsp:nvSpPr>
      <dsp:spPr>
        <a:xfrm>
          <a:off x="3179439" y="2924008"/>
          <a:ext cx="1828800" cy="1828800"/>
        </a:xfrm>
        <a:prstGeom prst="roundRect">
          <a:avLst/>
        </a:prstGeom>
        <a:gradFill rotWithShape="0">
          <a:gsLst>
            <a:gs pos="0">
              <a:srgbClr val="7F0000">
                <a:alpha val="89804"/>
              </a:srgbClr>
            </a:gs>
            <a:gs pos="80000">
              <a:schemeClr val="accent6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0" kern="1200" cap="none" spc="0" dirty="0" smtClean="0">
              <a:ln w="17780" cmpd="sng"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Arial"/>
              <a:cs typeface="Arial"/>
            </a:rPr>
            <a:t>OPSYEN SBPA</a:t>
          </a:r>
          <a:endParaRPr lang="en-US" sz="2800" b="1" i="0" kern="1200" cap="none" spc="0" dirty="0">
            <a:ln w="17780" cmpd="sng">
              <a:prstDash val="solid"/>
              <a:miter lim="800000"/>
            </a:ln>
            <a:solidFill>
              <a:schemeClr val="bg1"/>
            </a:solidFill>
            <a:effectLst>
              <a:outerShdw blurRad="50800" algn="tl" rotWithShape="0">
                <a:srgbClr val="000000"/>
              </a:outerShdw>
            </a:effectLst>
            <a:latin typeface="Arial"/>
            <a:cs typeface="Arial"/>
          </a:endParaRPr>
        </a:p>
      </dsp:txBody>
      <dsp:txXfrm>
        <a:off x="3179439" y="2924008"/>
        <a:ext cx="1828800" cy="1828800"/>
      </dsp:txXfrm>
    </dsp:sp>
    <dsp:sp modelId="{023C187B-31E0-4947-9EED-067C9DA368EA}">
      <dsp:nvSpPr>
        <dsp:cNvPr id="0" name=""/>
        <dsp:cNvSpPr/>
      </dsp:nvSpPr>
      <dsp:spPr>
        <a:xfrm rot="16200000">
          <a:off x="3540365" y="2370534"/>
          <a:ext cx="110694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06948" y="0"/>
              </a:lnTo>
            </a:path>
          </a:pathLst>
        </a:custGeom>
        <a:noFill/>
        <a:ln w="63500" cap="flat" cmpd="sng" algn="ctr">
          <a:solidFill>
            <a:srgbClr val="B70000"/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90881B-577C-4F42-8FC3-933BC71738B9}">
      <dsp:nvSpPr>
        <dsp:cNvPr id="0" name=""/>
        <dsp:cNvSpPr/>
      </dsp:nvSpPr>
      <dsp:spPr>
        <a:xfrm>
          <a:off x="2874639" y="240006"/>
          <a:ext cx="2438400" cy="1577053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13333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13333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1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0" kern="1200" dirty="0" err="1" smtClean="0">
              <a:solidFill>
                <a:schemeClr val="tx1"/>
              </a:solidFill>
              <a:latin typeface="Arial"/>
              <a:cs typeface="Arial"/>
            </a:rPr>
            <a:t>Jawatan</a:t>
          </a:r>
          <a:r>
            <a:rPr lang="en-US" sz="2000" b="1" i="0" kern="1200" dirty="0" smtClean="0">
              <a:solidFill>
                <a:schemeClr val="tx1"/>
              </a:solidFill>
              <a:latin typeface="Arial"/>
              <a:cs typeface="Arial"/>
            </a:rPr>
            <a:t> </a:t>
          </a:r>
          <a:r>
            <a:rPr lang="en-US" sz="2000" b="1" i="0" kern="1200" dirty="0" err="1" smtClean="0">
              <a:solidFill>
                <a:schemeClr val="tx1"/>
              </a:solidFill>
              <a:latin typeface="Arial"/>
              <a:cs typeface="Arial"/>
            </a:rPr>
            <a:t>jumud</a:t>
          </a:r>
          <a:r>
            <a:rPr lang="en-US" sz="2000" b="1" i="0" kern="1200" dirty="0" smtClean="0">
              <a:solidFill>
                <a:schemeClr val="tx1"/>
              </a:solidFill>
              <a:latin typeface="Arial"/>
              <a:cs typeface="Arial"/>
            </a:rPr>
            <a:t> </a:t>
          </a:r>
          <a:r>
            <a:rPr lang="en-US" sz="2000" b="1" i="0" kern="1200" dirty="0" err="1" smtClean="0">
              <a:solidFill>
                <a:schemeClr val="tx1"/>
              </a:solidFill>
              <a:latin typeface="Arial"/>
              <a:cs typeface="Arial"/>
            </a:rPr>
            <a:t>dimansuhkan</a:t>
          </a:r>
          <a:endParaRPr lang="en-US" sz="2000" b="1" i="0" kern="1200" dirty="0">
            <a:solidFill>
              <a:schemeClr val="tx1"/>
            </a:solidFill>
            <a:latin typeface="Arial"/>
            <a:cs typeface="Arial"/>
          </a:endParaRPr>
        </a:p>
      </dsp:txBody>
      <dsp:txXfrm>
        <a:off x="2874639" y="240006"/>
        <a:ext cx="2438400" cy="1577053"/>
      </dsp:txXfrm>
    </dsp:sp>
    <dsp:sp modelId="{162B0D2E-B1E7-4248-9AA9-56002E482E58}">
      <dsp:nvSpPr>
        <dsp:cNvPr id="0" name=""/>
        <dsp:cNvSpPr/>
      </dsp:nvSpPr>
      <dsp:spPr>
        <a:xfrm rot="1830816">
          <a:off x="4969695" y="4518633"/>
          <a:ext cx="55662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56622" y="0"/>
              </a:lnTo>
            </a:path>
          </a:pathLst>
        </a:custGeom>
        <a:noFill/>
        <a:ln w="63500" cap="flat" cmpd="sng" algn="ctr">
          <a:solidFill>
            <a:srgbClr val="C00000"/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9ED1E2-E8AC-A540-8656-D1E6A18F6FF1}">
      <dsp:nvSpPr>
        <dsp:cNvPr id="0" name=""/>
        <dsp:cNvSpPr/>
      </dsp:nvSpPr>
      <dsp:spPr>
        <a:xfrm>
          <a:off x="5330674" y="4659944"/>
          <a:ext cx="2393211" cy="1225296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6667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26667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0" kern="1200" dirty="0" err="1" smtClean="0">
              <a:solidFill>
                <a:schemeClr val="tx1"/>
              </a:solidFill>
              <a:latin typeface="Arial"/>
              <a:cs typeface="Arial"/>
            </a:rPr>
            <a:t>Ditamatkan</a:t>
          </a:r>
          <a:r>
            <a:rPr lang="en-US" sz="2000" b="1" i="0" kern="1200" dirty="0" smtClean="0">
              <a:solidFill>
                <a:schemeClr val="tx1"/>
              </a:solidFill>
              <a:latin typeface="Arial"/>
              <a:cs typeface="Arial"/>
            </a:rPr>
            <a:t> </a:t>
          </a:r>
          <a:r>
            <a:rPr lang="en-US" sz="2000" b="1" i="0" kern="1200" dirty="0" err="1" smtClean="0">
              <a:solidFill>
                <a:schemeClr val="tx1"/>
              </a:solidFill>
              <a:latin typeface="Arial"/>
              <a:cs typeface="Arial"/>
            </a:rPr>
            <a:t>perkhidmatan</a:t>
          </a:r>
          <a:r>
            <a:rPr lang="en-US" sz="2000" b="1" i="0" kern="1200" dirty="0" smtClean="0">
              <a:solidFill>
                <a:schemeClr val="tx1"/>
              </a:solidFill>
              <a:latin typeface="Arial"/>
              <a:cs typeface="Arial"/>
            </a:rPr>
            <a:t>/ </a:t>
          </a:r>
          <a:r>
            <a:rPr lang="en-US" sz="2000" b="1" i="0" kern="1200" dirty="0" err="1" smtClean="0">
              <a:solidFill>
                <a:schemeClr val="tx1"/>
              </a:solidFill>
              <a:latin typeface="Arial"/>
              <a:cs typeface="Arial"/>
            </a:rPr>
            <a:t>Bersara</a:t>
          </a:r>
          <a:endParaRPr lang="en-US" sz="2000" b="1" i="0" kern="1200" dirty="0">
            <a:solidFill>
              <a:schemeClr val="tx1"/>
            </a:solidFill>
            <a:latin typeface="Arial"/>
            <a:cs typeface="Arial"/>
          </a:endParaRPr>
        </a:p>
      </dsp:txBody>
      <dsp:txXfrm>
        <a:off x="5330674" y="4659944"/>
        <a:ext cx="2393211" cy="1225296"/>
      </dsp:txXfrm>
    </dsp:sp>
    <dsp:sp modelId="{D94CA1AE-BA8D-F94C-BF86-FD0EB8A513A9}">
      <dsp:nvSpPr>
        <dsp:cNvPr id="0" name=""/>
        <dsp:cNvSpPr/>
      </dsp:nvSpPr>
      <dsp:spPr>
        <a:xfrm rot="9000000">
          <a:off x="2686136" y="4498517"/>
          <a:ext cx="52872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8720" y="0"/>
              </a:lnTo>
            </a:path>
          </a:pathLst>
        </a:custGeom>
        <a:noFill/>
        <a:ln w="63500" cap="flat" cmpd="sng" algn="ctr">
          <a:solidFill>
            <a:srgbClr val="C00000"/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B40657-8895-8A42-B1F5-64E0BF617B65}">
      <dsp:nvSpPr>
        <dsp:cNvPr id="0" name=""/>
        <dsp:cNvSpPr/>
      </dsp:nvSpPr>
      <dsp:spPr>
        <a:xfrm>
          <a:off x="353331" y="4630697"/>
          <a:ext cx="2614169" cy="1225296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0" kern="1200" dirty="0" err="1" smtClean="0">
              <a:solidFill>
                <a:schemeClr val="tx1"/>
              </a:solidFill>
              <a:latin typeface="Arial"/>
              <a:cs typeface="Arial"/>
            </a:rPr>
            <a:t>Pertukaran</a:t>
          </a:r>
          <a:r>
            <a:rPr lang="en-US" sz="2000" b="1" i="0" kern="1200" dirty="0" smtClean="0">
              <a:solidFill>
                <a:schemeClr val="tx1"/>
              </a:solidFill>
              <a:latin typeface="Arial"/>
              <a:cs typeface="Arial"/>
            </a:rPr>
            <a:t> </a:t>
          </a:r>
          <a:r>
            <a:rPr lang="en-US" sz="2000" b="1" i="0" kern="1200" dirty="0" err="1" smtClean="0">
              <a:solidFill>
                <a:schemeClr val="tx1"/>
              </a:solidFill>
              <a:latin typeface="Arial"/>
              <a:cs typeface="Arial"/>
            </a:rPr>
            <a:t>ke</a:t>
          </a:r>
          <a:r>
            <a:rPr lang="en-US" sz="2000" b="1" i="0" kern="1200" dirty="0" smtClean="0">
              <a:solidFill>
                <a:schemeClr val="tx1"/>
              </a:solidFill>
              <a:latin typeface="Arial"/>
              <a:cs typeface="Arial"/>
            </a:rPr>
            <a:t> skim </a:t>
          </a:r>
          <a:r>
            <a:rPr lang="en-US" sz="2000" b="1" i="0" kern="1200" dirty="0" err="1" smtClean="0">
              <a:solidFill>
                <a:schemeClr val="tx1"/>
              </a:solidFill>
              <a:latin typeface="Arial"/>
              <a:cs typeface="Arial"/>
            </a:rPr>
            <a:t>perkhidmatan</a:t>
          </a:r>
          <a:r>
            <a:rPr lang="en-US" sz="2000" b="1" i="0" kern="1200" dirty="0" smtClean="0">
              <a:solidFill>
                <a:schemeClr val="tx1"/>
              </a:solidFill>
              <a:latin typeface="Arial"/>
              <a:cs typeface="Arial"/>
            </a:rPr>
            <a:t> SBPA</a:t>
          </a:r>
          <a:endParaRPr lang="en-US" sz="2000" b="1" i="0" kern="1200" dirty="0">
            <a:solidFill>
              <a:schemeClr val="tx1"/>
            </a:solidFill>
            <a:latin typeface="Arial"/>
            <a:cs typeface="Arial"/>
          </a:endParaRPr>
        </a:p>
      </dsp:txBody>
      <dsp:txXfrm>
        <a:off x="353331" y="4630697"/>
        <a:ext cx="2614169" cy="1225296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6EA7D3-5B1D-48DB-9A83-36E5201EFAE7}">
      <dsp:nvSpPr>
        <dsp:cNvPr id="0" name=""/>
        <dsp:cNvSpPr/>
      </dsp:nvSpPr>
      <dsp:spPr>
        <a:xfrm>
          <a:off x="1447791" y="1142998"/>
          <a:ext cx="2642155" cy="176231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Arial" pitchFamily="34" charset="0"/>
              <a:cs typeface="Arial" pitchFamily="34" charset="0"/>
            </a:rPr>
            <a:t>Tukar</a:t>
          </a:r>
          <a:r>
            <a:rPr lang="en-US" sz="2400" b="1" kern="1200" dirty="0" smtClean="0">
              <a:latin typeface="Arial" pitchFamily="34" charset="0"/>
              <a:cs typeface="Arial" pitchFamily="34" charset="0"/>
            </a:rPr>
            <a:t>           </a:t>
          </a:r>
          <a:r>
            <a:rPr lang="en-US" sz="2400" b="1" kern="1200" dirty="0" err="1" smtClean="0">
              <a:latin typeface="Arial" pitchFamily="34" charset="0"/>
              <a:cs typeface="Arial" pitchFamily="34" charset="0"/>
            </a:rPr>
            <a:t>ke</a:t>
          </a:r>
          <a:r>
            <a:rPr lang="en-US" sz="24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b="1" kern="1200" dirty="0" err="1" smtClean="0">
              <a:latin typeface="Arial" pitchFamily="34" charset="0"/>
              <a:cs typeface="Arial" pitchFamily="34" charset="0"/>
            </a:rPr>
            <a:t>Gred</a:t>
          </a:r>
          <a:r>
            <a:rPr lang="en-US" sz="2400" b="1" kern="1200" dirty="0" smtClean="0">
              <a:latin typeface="Arial" pitchFamily="34" charset="0"/>
              <a:cs typeface="Arial" pitchFamily="34" charset="0"/>
            </a:rPr>
            <a:t> 11</a:t>
          </a:r>
          <a:endParaRPr lang="en-US" sz="2400" b="1" kern="1200" dirty="0">
            <a:latin typeface="Arial" pitchFamily="34" charset="0"/>
            <a:cs typeface="Arial" pitchFamily="34" charset="0"/>
          </a:endParaRPr>
        </a:p>
      </dsp:txBody>
      <dsp:txXfrm>
        <a:off x="1870536" y="1142998"/>
        <a:ext cx="2219410" cy="1762317"/>
      </dsp:txXfrm>
    </dsp:sp>
    <dsp:sp modelId="{0FF6B1E1-E57B-46C6-B063-222B14749B8E}">
      <dsp:nvSpPr>
        <dsp:cNvPr id="0" name=""/>
        <dsp:cNvSpPr/>
      </dsp:nvSpPr>
      <dsp:spPr>
        <a:xfrm>
          <a:off x="237781" y="359518"/>
          <a:ext cx="1761436" cy="176143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Gred</a:t>
          </a:r>
          <a:r>
            <a:rPr lang="en-US" sz="2400" b="1" i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1 </a:t>
          </a:r>
          <a:r>
            <a:rPr lang="en-US" sz="2400" b="1" i="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Hingga</a:t>
          </a:r>
          <a:r>
            <a:rPr lang="en-US" sz="2400" b="1" i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10</a:t>
          </a:r>
          <a:endParaRPr lang="en-US" sz="24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37781" y="359518"/>
        <a:ext cx="1761436" cy="1761436"/>
      </dsp:txXfrm>
    </dsp:sp>
    <dsp:sp modelId="{FA8DB502-41CC-4659-BAC2-495626E78147}">
      <dsp:nvSpPr>
        <dsp:cNvPr id="0" name=""/>
        <dsp:cNvSpPr/>
      </dsp:nvSpPr>
      <dsp:spPr>
        <a:xfrm>
          <a:off x="1537853" y="3724082"/>
          <a:ext cx="2642155" cy="176231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Arial" pitchFamily="34" charset="0"/>
              <a:cs typeface="Arial" pitchFamily="34" charset="0"/>
            </a:rPr>
            <a:t>Tukar</a:t>
          </a:r>
          <a:r>
            <a:rPr lang="en-US" sz="2400" b="1" kern="1200" dirty="0" smtClean="0">
              <a:latin typeface="Arial" pitchFamily="34" charset="0"/>
              <a:cs typeface="Arial" pitchFamily="34" charset="0"/>
            </a:rPr>
            <a:t>           </a:t>
          </a:r>
          <a:r>
            <a:rPr lang="en-US" sz="2400" b="1" kern="1200" dirty="0" err="1" smtClean="0">
              <a:latin typeface="Arial" pitchFamily="34" charset="0"/>
              <a:cs typeface="Arial" pitchFamily="34" charset="0"/>
            </a:rPr>
            <a:t>ke</a:t>
          </a:r>
          <a:r>
            <a:rPr lang="en-US" sz="24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b="1" kern="1200" dirty="0" err="1" smtClean="0">
              <a:latin typeface="Arial" pitchFamily="34" charset="0"/>
              <a:cs typeface="Arial" pitchFamily="34" charset="0"/>
            </a:rPr>
            <a:t>gred</a:t>
          </a:r>
          <a:r>
            <a:rPr lang="en-US" sz="24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b="1" kern="1200" dirty="0" err="1" smtClean="0">
              <a:latin typeface="Arial" pitchFamily="34" charset="0"/>
              <a:cs typeface="Arial" pitchFamily="34" charset="0"/>
            </a:rPr>
            <a:t>setara</a:t>
          </a:r>
          <a:endParaRPr lang="en-US" sz="2400" b="1" kern="1200" dirty="0">
            <a:latin typeface="Arial" pitchFamily="34" charset="0"/>
            <a:cs typeface="Arial" pitchFamily="34" charset="0"/>
          </a:endParaRPr>
        </a:p>
      </dsp:txBody>
      <dsp:txXfrm>
        <a:off x="1960598" y="3724082"/>
        <a:ext cx="2219410" cy="1762317"/>
      </dsp:txXfrm>
    </dsp:sp>
    <dsp:sp modelId="{51E65D7C-B153-4932-A715-77ABF1E0C457}">
      <dsp:nvSpPr>
        <dsp:cNvPr id="0" name=""/>
        <dsp:cNvSpPr/>
      </dsp:nvSpPr>
      <dsp:spPr>
        <a:xfrm>
          <a:off x="237772" y="3057880"/>
          <a:ext cx="1761436" cy="176143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Gred</a:t>
          </a:r>
          <a:r>
            <a:rPr lang="en-US" sz="2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11 Dan </a:t>
          </a:r>
          <a:r>
            <a:rPr lang="en-US" sz="24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Ke</a:t>
          </a:r>
          <a:r>
            <a:rPr lang="en-US" sz="2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Atas</a:t>
          </a:r>
          <a:endParaRPr lang="en-US" sz="24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37772" y="3057880"/>
        <a:ext cx="1761436" cy="176143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C72E9E-B77C-4E40-9673-0556CCAF81F3}">
      <dsp:nvSpPr>
        <dsp:cNvPr id="0" name=""/>
        <dsp:cNvSpPr/>
      </dsp:nvSpPr>
      <dsp:spPr>
        <a:xfrm rot="5400000">
          <a:off x="4364500" y="-2250729"/>
          <a:ext cx="696271" cy="5316394"/>
        </a:xfrm>
        <a:prstGeom prst="round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25400" cap="flat" cmpd="sng" algn="ctr">
          <a:solidFill>
            <a:schemeClr val="accent2">
              <a:lumMod val="7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Struktur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perkhidmatan</a:t>
          </a:r>
          <a:endParaRPr lang="en-US" sz="2000" kern="1200" dirty="0"/>
        </a:p>
      </dsp:txBody>
      <dsp:txXfrm rot="5400000">
        <a:off x="4364500" y="-2250729"/>
        <a:ext cx="696271" cy="5316394"/>
      </dsp:txXfrm>
    </dsp:sp>
    <dsp:sp modelId="{AF3C3DA2-C7F7-4E67-93F6-801AA3821FF9}">
      <dsp:nvSpPr>
        <dsp:cNvPr id="0" name=""/>
        <dsp:cNvSpPr/>
      </dsp:nvSpPr>
      <dsp:spPr>
        <a:xfrm>
          <a:off x="190461" y="0"/>
          <a:ext cx="1863976" cy="81377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latin typeface="Arial" pitchFamily="34" charset="0"/>
              <a:cs typeface="Arial" pitchFamily="34" charset="0"/>
            </a:rPr>
            <a:t>1</a:t>
          </a:r>
          <a:endParaRPr lang="en-US" sz="3200" b="1" kern="1200" dirty="0">
            <a:latin typeface="Arial" pitchFamily="34" charset="0"/>
            <a:cs typeface="Arial" pitchFamily="34" charset="0"/>
          </a:endParaRPr>
        </a:p>
      </dsp:txBody>
      <dsp:txXfrm>
        <a:off x="190461" y="0"/>
        <a:ext cx="1863976" cy="813771"/>
      </dsp:txXfrm>
    </dsp:sp>
    <dsp:sp modelId="{8231AABA-285E-4938-A202-3550BE5A7DCB}">
      <dsp:nvSpPr>
        <dsp:cNvPr id="0" name=""/>
        <dsp:cNvSpPr/>
      </dsp:nvSpPr>
      <dsp:spPr>
        <a:xfrm rot="5400000">
          <a:off x="4436692" y="-1464811"/>
          <a:ext cx="551881" cy="5316443"/>
        </a:xfrm>
        <a:prstGeom prst="round2Same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25400" cap="flat" cmpd="sng" algn="ctr">
          <a:solidFill>
            <a:schemeClr val="accent4">
              <a:lumMod val="7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Bidang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jawatan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di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bawah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Kumpulan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Pengurusan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Tertinggi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dan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P&amp;P</a:t>
          </a:r>
          <a:endParaRPr lang="en-US" sz="2000" kern="1200" dirty="0"/>
        </a:p>
      </dsp:txBody>
      <dsp:txXfrm rot="5400000">
        <a:off x="4436692" y="-1464811"/>
        <a:ext cx="551881" cy="5316443"/>
      </dsp:txXfrm>
    </dsp:sp>
    <dsp:sp modelId="{FDFB59AD-3657-4422-BD33-42C719637892}">
      <dsp:nvSpPr>
        <dsp:cNvPr id="0" name=""/>
        <dsp:cNvSpPr/>
      </dsp:nvSpPr>
      <dsp:spPr>
        <a:xfrm>
          <a:off x="190461" y="876749"/>
          <a:ext cx="1863949" cy="633321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dirty="0" smtClean="0">
              <a:latin typeface="Arial" pitchFamily="34" charset="0"/>
              <a:cs typeface="Arial" pitchFamily="34" charset="0"/>
            </a:rPr>
            <a:t>2</a:t>
          </a:r>
          <a:endParaRPr lang="en-US" sz="3300" b="1" kern="1200" dirty="0">
            <a:latin typeface="Arial" pitchFamily="34" charset="0"/>
            <a:cs typeface="Arial" pitchFamily="34" charset="0"/>
          </a:endParaRPr>
        </a:p>
      </dsp:txBody>
      <dsp:txXfrm>
        <a:off x="190461" y="876749"/>
        <a:ext cx="1863949" cy="633321"/>
      </dsp:txXfrm>
    </dsp:sp>
    <dsp:sp modelId="{D700E600-0388-4C1E-BEAB-DAD3D357327D}">
      <dsp:nvSpPr>
        <dsp:cNvPr id="0" name=""/>
        <dsp:cNvSpPr/>
      </dsp:nvSpPr>
      <dsp:spPr>
        <a:xfrm rot="5400000">
          <a:off x="4430499" y="-761514"/>
          <a:ext cx="617163" cy="5380914"/>
        </a:xfrm>
        <a:prstGeom prst="round2SameRect">
          <a:avLst/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accent3">
              <a:lumMod val="7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Penggelaran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gred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jawatan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/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gred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gaji</a:t>
          </a:r>
          <a:endParaRPr lang="en-US" sz="2000" kern="1200" dirty="0"/>
        </a:p>
      </dsp:txBody>
      <dsp:txXfrm rot="5400000">
        <a:off x="4430499" y="-761514"/>
        <a:ext cx="617163" cy="5380914"/>
      </dsp:txXfrm>
    </dsp:sp>
    <dsp:sp modelId="{270630F0-CAC9-447C-8656-7E734D00B14C}">
      <dsp:nvSpPr>
        <dsp:cNvPr id="0" name=""/>
        <dsp:cNvSpPr/>
      </dsp:nvSpPr>
      <dsp:spPr>
        <a:xfrm>
          <a:off x="199240" y="1573048"/>
          <a:ext cx="1858161" cy="712951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dirty="0" smtClean="0">
              <a:latin typeface="Arial" pitchFamily="34" charset="0"/>
              <a:cs typeface="Arial" pitchFamily="34" charset="0"/>
            </a:rPr>
            <a:t>3</a:t>
          </a:r>
          <a:endParaRPr lang="en-US" sz="3300" b="1" kern="1200" dirty="0">
            <a:latin typeface="Arial" pitchFamily="34" charset="0"/>
            <a:cs typeface="Arial" pitchFamily="34" charset="0"/>
          </a:endParaRPr>
        </a:p>
      </dsp:txBody>
      <dsp:txXfrm>
        <a:off x="199240" y="1573048"/>
        <a:ext cx="1858161" cy="71295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C72E9E-B77C-4E40-9673-0556CCAF81F3}">
      <dsp:nvSpPr>
        <dsp:cNvPr id="0" name=""/>
        <dsp:cNvSpPr/>
      </dsp:nvSpPr>
      <dsp:spPr>
        <a:xfrm rot="5400000">
          <a:off x="4364500" y="-2250729"/>
          <a:ext cx="696271" cy="5316394"/>
        </a:xfrm>
        <a:prstGeom prst="roundRect">
          <a:avLst/>
        </a:prstGeom>
        <a:solidFill>
          <a:schemeClr val="accent6">
            <a:lumMod val="60000"/>
            <a:lumOff val="40000"/>
            <a:alpha val="90000"/>
          </a:schemeClr>
        </a:solidFill>
        <a:ln w="25400" cap="flat" cmpd="sng" algn="ctr">
          <a:solidFill>
            <a:schemeClr val="accent6">
              <a:lumMod val="7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Kelayakan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masuk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minimum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peringkat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PMR </a:t>
          </a:r>
          <a:endParaRPr lang="en-US" sz="2000" kern="1200" dirty="0"/>
        </a:p>
      </dsp:txBody>
      <dsp:txXfrm rot="5400000">
        <a:off x="4364500" y="-2250729"/>
        <a:ext cx="696271" cy="5316394"/>
      </dsp:txXfrm>
    </dsp:sp>
    <dsp:sp modelId="{AF3C3DA2-C7F7-4E67-93F6-801AA3821FF9}">
      <dsp:nvSpPr>
        <dsp:cNvPr id="0" name=""/>
        <dsp:cNvSpPr/>
      </dsp:nvSpPr>
      <dsp:spPr>
        <a:xfrm>
          <a:off x="190461" y="0"/>
          <a:ext cx="1863976" cy="81377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latin typeface="Arial" pitchFamily="34" charset="0"/>
              <a:cs typeface="Arial" pitchFamily="34" charset="0"/>
            </a:rPr>
            <a:t>4</a:t>
          </a:r>
          <a:endParaRPr lang="en-US" sz="3200" b="1" kern="1200" dirty="0">
            <a:latin typeface="Arial" pitchFamily="34" charset="0"/>
            <a:cs typeface="Arial" pitchFamily="34" charset="0"/>
          </a:endParaRPr>
        </a:p>
      </dsp:txBody>
      <dsp:txXfrm>
        <a:off x="190461" y="0"/>
        <a:ext cx="1863976" cy="813771"/>
      </dsp:txXfrm>
    </dsp:sp>
    <dsp:sp modelId="{8231AABA-285E-4938-A202-3550BE5A7DCB}">
      <dsp:nvSpPr>
        <dsp:cNvPr id="0" name=""/>
        <dsp:cNvSpPr/>
      </dsp:nvSpPr>
      <dsp:spPr>
        <a:xfrm rot="5400000">
          <a:off x="4436692" y="-1464811"/>
          <a:ext cx="551881" cy="5316443"/>
        </a:xfrm>
        <a:prstGeom prst="round2Same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25400" cap="flat" cmpd="sng" algn="ctr">
          <a:solidFill>
            <a:schemeClr val="tx2">
              <a:lumMod val="60000"/>
              <a:lumOff val="4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Pelantikan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ke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gred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kenaikan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pangkat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(</a:t>
          </a:r>
          <a:r>
            <a:rPr lang="en-US" sz="20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Lateral entry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)</a:t>
          </a:r>
          <a:endParaRPr lang="en-US" sz="2000" kern="1200" dirty="0"/>
        </a:p>
      </dsp:txBody>
      <dsp:txXfrm rot="5400000">
        <a:off x="4436692" y="-1464811"/>
        <a:ext cx="551881" cy="5316443"/>
      </dsp:txXfrm>
    </dsp:sp>
    <dsp:sp modelId="{FDFB59AD-3657-4422-BD33-42C719637892}">
      <dsp:nvSpPr>
        <dsp:cNvPr id="0" name=""/>
        <dsp:cNvSpPr/>
      </dsp:nvSpPr>
      <dsp:spPr>
        <a:xfrm>
          <a:off x="190461" y="876749"/>
          <a:ext cx="1863949" cy="633321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latin typeface="Arial" pitchFamily="34" charset="0"/>
              <a:cs typeface="Arial" pitchFamily="34" charset="0"/>
            </a:rPr>
            <a:t>5</a:t>
          </a:r>
          <a:endParaRPr lang="en-US" sz="3200" b="1" kern="1200" dirty="0">
            <a:latin typeface="Arial" pitchFamily="34" charset="0"/>
            <a:cs typeface="Arial" pitchFamily="34" charset="0"/>
          </a:endParaRPr>
        </a:p>
      </dsp:txBody>
      <dsp:txXfrm>
        <a:off x="190461" y="876749"/>
        <a:ext cx="1863949" cy="633321"/>
      </dsp:txXfrm>
    </dsp:sp>
    <dsp:sp modelId="{D700E600-0388-4C1E-BEAB-DAD3D357327D}">
      <dsp:nvSpPr>
        <dsp:cNvPr id="0" name=""/>
        <dsp:cNvSpPr/>
      </dsp:nvSpPr>
      <dsp:spPr>
        <a:xfrm rot="5400000">
          <a:off x="4430499" y="-761514"/>
          <a:ext cx="617163" cy="5380914"/>
        </a:xfrm>
        <a:prstGeom prst="round2SameRect">
          <a:avLst/>
        </a:prstGeom>
        <a:solidFill>
          <a:schemeClr val="bg2">
            <a:lumMod val="75000"/>
            <a:alpha val="90000"/>
          </a:schemeClr>
        </a:solidFill>
        <a:ln w="25400" cap="flat" cmpd="sng" algn="ctr">
          <a:solidFill>
            <a:schemeClr val="bg2">
              <a:lumMod val="5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Perluasan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multi skilling/multi tasking</a:t>
          </a:r>
          <a:endParaRPr lang="en-US" sz="2000" kern="1200" dirty="0"/>
        </a:p>
      </dsp:txBody>
      <dsp:txXfrm rot="5400000">
        <a:off x="4430499" y="-761514"/>
        <a:ext cx="617163" cy="5380914"/>
      </dsp:txXfrm>
    </dsp:sp>
    <dsp:sp modelId="{270630F0-CAC9-447C-8656-7E734D00B14C}">
      <dsp:nvSpPr>
        <dsp:cNvPr id="0" name=""/>
        <dsp:cNvSpPr/>
      </dsp:nvSpPr>
      <dsp:spPr>
        <a:xfrm>
          <a:off x="199240" y="1573048"/>
          <a:ext cx="1858161" cy="712951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latin typeface="Arial" pitchFamily="34" charset="0"/>
              <a:cs typeface="Arial" pitchFamily="34" charset="0"/>
            </a:rPr>
            <a:t>6</a:t>
          </a:r>
          <a:endParaRPr lang="en-US" sz="3200" b="1" kern="1200" dirty="0">
            <a:latin typeface="Arial" pitchFamily="34" charset="0"/>
            <a:cs typeface="Arial" pitchFamily="34" charset="0"/>
          </a:endParaRPr>
        </a:p>
      </dsp:txBody>
      <dsp:txXfrm>
        <a:off x="199240" y="1573048"/>
        <a:ext cx="1858161" cy="71295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00E600-0388-4C1E-BEAB-DAD3D357327D}">
      <dsp:nvSpPr>
        <dsp:cNvPr id="0" name=""/>
        <dsp:cNvSpPr/>
      </dsp:nvSpPr>
      <dsp:spPr>
        <a:xfrm rot="5400000">
          <a:off x="4418759" y="-2042757"/>
          <a:ext cx="640642" cy="538091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lumMod val="60000"/>
              <a:lumOff val="4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Pemansuhan jawatan jumud</a:t>
          </a:r>
          <a:endParaRPr lang="en-US" sz="2000" kern="1200" dirty="0"/>
        </a:p>
      </dsp:txBody>
      <dsp:txXfrm rot="5400000">
        <a:off x="4418759" y="-2042757"/>
        <a:ext cx="640642" cy="5380914"/>
      </dsp:txXfrm>
    </dsp:sp>
    <dsp:sp modelId="{270630F0-CAC9-447C-8656-7E734D00B14C}">
      <dsp:nvSpPr>
        <dsp:cNvPr id="0" name=""/>
        <dsp:cNvSpPr/>
      </dsp:nvSpPr>
      <dsp:spPr>
        <a:xfrm>
          <a:off x="199240" y="278271"/>
          <a:ext cx="1858161" cy="74007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latin typeface="Arial" pitchFamily="34" charset="0"/>
              <a:cs typeface="Arial" pitchFamily="34" charset="0"/>
            </a:rPr>
            <a:t>7</a:t>
          </a:r>
          <a:endParaRPr lang="en-US" sz="3200" b="1" kern="1200" dirty="0">
            <a:latin typeface="Arial" pitchFamily="34" charset="0"/>
            <a:cs typeface="Arial" pitchFamily="34" charset="0"/>
          </a:endParaRPr>
        </a:p>
      </dsp:txBody>
      <dsp:txXfrm>
        <a:off x="199240" y="278271"/>
        <a:ext cx="1858161" cy="74007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66B3FE-82A9-49F6-B039-1379C232158B}">
      <dsp:nvSpPr>
        <dsp:cNvPr id="0" name=""/>
        <dsp:cNvSpPr/>
      </dsp:nvSpPr>
      <dsp:spPr>
        <a:xfrm>
          <a:off x="2850139" y="2347784"/>
          <a:ext cx="2662811" cy="2572872"/>
        </a:xfrm>
        <a:prstGeom prst="ellipse">
          <a:avLst/>
        </a:prstGeom>
        <a:solidFill>
          <a:srgbClr val="B7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Penggubalan</a:t>
          </a:r>
          <a:r>
            <a:rPr lang="en-US" sz="2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11 skim </a:t>
          </a:r>
          <a:r>
            <a:rPr lang="en-US" sz="22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perkhidmatan</a:t>
          </a:r>
          <a:endParaRPr lang="en-US" sz="2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2850139" y="2347784"/>
        <a:ext cx="2662811" cy="2572872"/>
      </dsp:txXfrm>
    </dsp:sp>
    <dsp:sp modelId="{E36DE2A6-A612-46A5-9EE7-17640A5C2A95}">
      <dsp:nvSpPr>
        <dsp:cNvPr id="0" name=""/>
        <dsp:cNvSpPr/>
      </dsp:nvSpPr>
      <dsp:spPr>
        <a:xfrm rot="13378395">
          <a:off x="911104" y="1964637"/>
          <a:ext cx="2355218" cy="760841"/>
        </a:xfrm>
        <a:prstGeom prst="leftArrow">
          <a:avLst>
            <a:gd name="adj1" fmla="val 60000"/>
            <a:gd name="adj2" fmla="val 50000"/>
          </a:avLst>
        </a:prstGeom>
        <a:solidFill>
          <a:schemeClr val="tx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D277EB-EECF-4EA7-969D-40184AEA8970}">
      <dsp:nvSpPr>
        <dsp:cNvPr id="0" name=""/>
        <dsp:cNvSpPr/>
      </dsp:nvSpPr>
      <dsp:spPr>
        <a:xfrm>
          <a:off x="131492" y="157608"/>
          <a:ext cx="2536138" cy="1769595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Skim </a:t>
          </a:r>
          <a:r>
            <a:rPr lang="en-US" sz="1800" b="1" kern="1200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perkhidmatan</a:t>
          </a:r>
          <a:r>
            <a:rPr lang="en-US" sz="18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US" sz="1800" b="1" kern="1200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khusus</a:t>
          </a:r>
          <a:r>
            <a:rPr lang="en-US" sz="18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memenuhi</a:t>
          </a: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keperluan</a:t>
          </a: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agensi</a:t>
          </a: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/ </a:t>
          </a: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perkhidmatan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131492" y="157608"/>
        <a:ext cx="2536138" cy="1769595"/>
      </dsp:txXfrm>
    </dsp:sp>
    <dsp:sp modelId="{63925A31-D332-48C4-B118-5396EB7FAC6E}">
      <dsp:nvSpPr>
        <dsp:cNvPr id="0" name=""/>
        <dsp:cNvSpPr/>
      </dsp:nvSpPr>
      <dsp:spPr>
        <a:xfrm rot="18909860">
          <a:off x="5129270" y="2023301"/>
          <a:ext cx="1970692" cy="760841"/>
        </a:xfrm>
        <a:prstGeom prst="leftArrow">
          <a:avLst>
            <a:gd name="adj1" fmla="val 60000"/>
            <a:gd name="adj2" fmla="val 50000"/>
          </a:avLst>
        </a:prstGeom>
        <a:solidFill>
          <a:schemeClr val="tx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0C62C1-DC3B-475E-88A5-608513CB7C4F}">
      <dsp:nvSpPr>
        <dsp:cNvPr id="0" name=""/>
        <dsp:cNvSpPr/>
      </dsp:nvSpPr>
      <dsp:spPr>
        <a:xfrm>
          <a:off x="5098632" y="209211"/>
          <a:ext cx="3190994" cy="1853592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Penggabungan</a:t>
          </a:r>
          <a:r>
            <a:rPr lang="en-US" sz="18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US" sz="1800" b="1" kern="1200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perkhidmatan</a:t>
          </a: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US" sz="1800" b="1" kern="1200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setanding</a:t>
          </a:r>
          <a:r>
            <a:rPr lang="en-US" sz="18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US" sz="18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dengan</a:t>
          </a:r>
          <a:r>
            <a:rPr lang="en-US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US" sz="18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peranan</a:t>
          </a:r>
          <a:r>
            <a:rPr lang="en-US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US" sz="18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dan</a:t>
          </a:r>
          <a:r>
            <a:rPr lang="en-US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US" sz="18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fungsi</a:t>
          </a:r>
          <a:r>
            <a:rPr lang="en-US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US" sz="18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skop</a:t>
          </a:r>
          <a:r>
            <a:rPr lang="en-US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US" sz="18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tugas</a:t>
          </a:r>
          <a:r>
            <a:rPr lang="en-US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US" sz="18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diperluas</a:t>
          </a:r>
          <a:r>
            <a:rPr lang="en-US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US" sz="18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dalam</a:t>
          </a:r>
          <a:r>
            <a:rPr lang="en-US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US" sz="18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satu</a:t>
          </a:r>
          <a:r>
            <a:rPr lang="en-US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US" sz="18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perkhidmatan</a:t>
          </a:r>
          <a:r>
            <a:rPr lang="en-US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en-US" sz="18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baru</a:t>
          </a:r>
          <a:endParaRPr lang="en-US" sz="1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5098632" y="209211"/>
        <a:ext cx="3190994" cy="185359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66B3FE-82A9-49F6-B039-1379C232158B}">
      <dsp:nvSpPr>
        <dsp:cNvPr id="0" name=""/>
        <dsp:cNvSpPr/>
      </dsp:nvSpPr>
      <dsp:spPr>
        <a:xfrm>
          <a:off x="2666997" y="2235369"/>
          <a:ext cx="2895604" cy="2484191"/>
        </a:xfrm>
        <a:prstGeom prst="ellipse">
          <a:avLst/>
        </a:prstGeom>
        <a:solidFill>
          <a:srgbClr val="C1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PERUBAHAN NAMA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(15 Skim </a:t>
          </a:r>
          <a:r>
            <a:rPr lang="en-US" sz="20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Perkhidmatan</a:t>
          </a:r>
          <a:r>
            <a:rPr lang="en-US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)</a:t>
          </a:r>
          <a:endParaRPr lang="en-US" sz="20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2666997" y="2235369"/>
        <a:ext cx="2895604" cy="2484191"/>
      </dsp:txXfrm>
    </dsp:sp>
    <dsp:sp modelId="{E36DE2A6-A612-46A5-9EE7-17640A5C2A95}">
      <dsp:nvSpPr>
        <dsp:cNvPr id="0" name=""/>
        <dsp:cNvSpPr/>
      </dsp:nvSpPr>
      <dsp:spPr>
        <a:xfrm rot="13246248">
          <a:off x="902262" y="1800550"/>
          <a:ext cx="2225663" cy="740278"/>
        </a:xfrm>
        <a:prstGeom prst="leftArrow">
          <a:avLst>
            <a:gd name="adj1" fmla="val 60000"/>
            <a:gd name="adj2" fmla="val 50000"/>
          </a:avLst>
        </a:prstGeom>
        <a:solidFill>
          <a:schemeClr val="tx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D277EB-EECF-4EA7-969D-40184AEA8970}">
      <dsp:nvSpPr>
        <dsp:cNvPr id="0" name=""/>
        <dsp:cNvSpPr/>
      </dsp:nvSpPr>
      <dsp:spPr>
        <a:xfrm>
          <a:off x="76197" y="289076"/>
          <a:ext cx="2467594" cy="1539680"/>
        </a:xfrm>
        <a:prstGeom prst="roundRect">
          <a:avLst>
            <a:gd name="adj" fmla="val 10000"/>
          </a:avLst>
        </a:prstGeom>
        <a:solidFill>
          <a:srgbClr val="FF33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sz="1800" b="1" kern="1200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Mengiktiraf</a:t>
          </a:r>
          <a:r>
            <a:rPr kumimoji="1" lang="en-US" sz="18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, </a:t>
          </a:r>
          <a:r>
            <a:rPr kumimoji="1" lang="en-US" sz="1800" b="1" kern="1200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meningkatkan</a:t>
          </a:r>
          <a:r>
            <a:rPr kumimoji="1" lang="en-US" sz="18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kumimoji="1" lang="en-US" sz="1800" b="1" kern="1200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motivasi</a:t>
          </a:r>
          <a:r>
            <a:rPr kumimoji="1" lang="en-US" sz="18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kumimoji="1" lang="en-US" sz="18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pegawai</a:t>
          </a:r>
          <a:r>
            <a:rPr kumimoji="1" lang="en-US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kumimoji="1" lang="en-US" sz="18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serta</a:t>
          </a:r>
          <a:r>
            <a:rPr kumimoji="1" lang="en-US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kumimoji="1" lang="en-US" sz="1800" b="1" kern="1200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imej</a:t>
          </a:r>
          <a:r>
            <a:rPr kumimoji="1" lang="en-US" sz="18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kumimoji="1" lang="en-US" sz="18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perkhidmatan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76197" y="289076"/>
        <a:ext cx="2467594" cy="1539680"/>
      </dsp:txXfrm>
    </dsp:sp>
    <dsp:sp modelId="{63925A31-D332-48C4-B118-5396EB7FAC6E}">
      <dsp:nvSpPr>
        <dsp:cNvPr id="0" name=""/>
        <dsp:cNvSpPr/>
      </dsp:nvSpPr>
      <dsp:spPr>
        <a:xfrm rot="19091976">
          <a:off x="5122006" y="1802789"/>
          <a:ext cx="2188239" cy="740278"/>
        </a:xfrm>
        <a:prstGeom prst="leftArrow">
          <a:avLst>
            <a:gd name="adj1" fmla="val 60000"/>
            <a:gd name="adj2" fmla="val 50000"/>
          </a:avLst>
        </a:prstGeom>
        <a:solidFill>
          <a:schemeClr val="tx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0C62C1-DC3B-475E-88A5-608513CB7C4F}">
      <dsp:nvSpPr>
        <dsp:cNvPr id="0" name=""/>
        <dsp:cNvSpPr/>
      </dsp:nvSpPr>
      <dsp:spPr>
        <a:xfrm>
          <a:off x="5609600" y="304810"/>
          <a:ext cx="2467594" cy="1465948"/>
        </a:xfrm>
        <a:prstGeom prst="roundRect">
          <a:avLst>
            <a:gd name="adj" fmla="val 10000"/>
          </a:avLst>
        </a:prstGeom>
        <a:solidFill>
          <a:srgbClr val="FF33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sz="18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Mencerminkan</a:t>
          </a:r>
          <a:r>
            <a:rPr kumimoji="1" lang="en-US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kumimoji="1" lang="en-US" sz="1800" b="1" kern="1200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keunikan</a:t>
          </a:r>
          <a:r>
            <a:rPr kumimoji="1" lang="en-US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kumimoji="1" lang="en-US" sz="18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dan</a:t>
          </a:r>
          <a:r>
            <a:rPr kumimoji="1" lang="en-US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kumimoji="1" lang="en-US" sz="1800" b="1" kern="1200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fungsi</a:t>
          </a:r>
          <a:r>
            <a:rPr kumimoji="1" lang="en-US" sz="18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kumimoji="1" lang="en-US" sz="1800" b="1" kern="1200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tugas</a:t>
          </a:r>
          <a:r>
            <a:rPr kumimoji="1" lang="en-US" sz="18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kumimoji="1" lang="en-US" sz="18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perkhidmatan</a:t>
          </a:r>
          <a:endParaRPr lang="en-US" sz="1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5609600" y="304810"/>
        <a:ext cx="2467594" cy="146594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66B3FE-82A9-49F6-B039-1379C232158B}">
      <dsp:nvSpPr>
        <dsp:cNvPr id="0" name=""/>
        <dsp:cNvSpPr/>
      </dsp:nvSpPr>
      <dsp:spPr>
        <a:xfrm>
          <a:off x="2644785" y="2037081"/>
          <a:ext cx="2917813" cy="2522348"/>
        </a:xfrm>
        <a:prstGeom prst="ellipse">
          <a:avLst/>
        </a:prstGeom>
        <a:solidFill>
          <a:srgbClr val="C1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2000" b="1" kern="1200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PERUBAHAN              LAPISAN GRED 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(7 Skim </a:t>
          </a:r>
          <a:r>
            <a:rPr lang="en-US" sz="20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Perkhidmatan</a:t>
          </a:r>
          <a:r>
            <a:rPr lang="en-US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</a:p>
      </dsp:txBody>
      <dsp:txXfrm>
        <a:off x="2644785" y="2037081"/>
        <a:ext cx="2917813" cy="2522348"/>
      </dsp:txXfrm>
    </dsp:sp>
    <dsp:sp modelId="{E36DE2A6-A612-46A5-9EE7-17640A5C2A95}">
      <dsp:nvSpPr>
        <dsp:cNvPr id="0" name=""/>
        <dsp:cNvSpPr/>
      </dsp:nvSpPr>
      <dsp:spPr>
        <a:xfrm rot="12796423">
          <a:off x="1169913" y="1925708"/>
          <a:ext cx="1774912" cy="740278"/>
        </a:xfrm>
        <a:prstGeom prst="leftArrow">
          <a:avLst>
            <a:gd name="adj1" fmla="val 60000"/>
            <a:gd name="adj2" fmla="val 50000"/>
          </a:avLst>
        </a:prstGeom>
        <a:solidFill>
          <a:schemeClr val="tx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D277EB-EECF-4EA7-969D-40184AEA8970}">
      <dsp:nvSpPr>
        <dsp:cNvPr id="0" name=""/>
        <dsp:cNvSpPr/>
      </dsp:nvSpPr>
      <dsp:spPr>
        <a:xfrm>
          <a:off x="304786" y="914396"/>
          <a:ext cx="2133161" cy="1181701"/>
        </a:xfrm>
        <a:prstGeom prst="roundRect">
          <a:avLst>
            <a:gd name="adj" fmla="val 10000"/>
          </a:avLst>
        </a:prstGeom>
        <a:solidFill>
          <a:srgbClr val="FF33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sz="2000" b="1" kern="1200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Keperluan</a:t>
          </a:r>
          <a:r>
            <a:rPr kumimoji="1" lang="en-US" sz="20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kumimoji="1" lang="en-US" sz="2000" b="1" kern="1200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penyeliaan</a:t>
          </a:r>
          <a:endParaRPr lang="en-US" sz="2000" b="1" kern="1200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sp:txBody>
      <dsp:txXfrm>
        <a:off x="304786" y="914396"/>
        <a:ext cx="2133161" cy="1181701"/>
      </dsp:txXfrm>
    </dsp:sp>
    <dsp:sp modelId="{63925A31-D332-48C4-B118-5396EB7FAC6E}">
      <dsp:nvSpPr>
        <dsp:cNvPr id="0" name=""/>
        <dsp:cNvSpPr/>
      </dsp:nvSpPr>
      <dsp:spPr>
        <a:xfrm rot="19776664">
          <a:off x="5395688" y="2107802"/>
          <a:ext cx="1802822" cy="740278"/>
        </a:xfrm>
        <a:prstGeom prst="leftArrow">
          <a:avLst>
            <a:gd name="adj1" fmla="val 60000"/>
            <a:gd name="adj2" fmla="val 50000"/>
          </a:avLst>
        </a:prstGeom>
        <a:solidFill>
          <a:schemeClr val="tx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0C62C1-DC3B-475E-88A5-608513CB7C4F}">
      <dsp:nvSpPr>
        <dsp:cNvPr id="0" name=""/>
        <dsp:cNvSpPr/>
      </dsp:nvSpPr>
      <dsp:spPr>
        <a:xfrm>
          <a:off x="5912307" y="1040570"/>
          <a:ext cx="2088695" cy="1169205"/>
        </a:xfrm>
        <a:prstGeom prst="roundRect">
          <a:avLst>
            <a:gd name="adj" fmla="val 10000"/>
          </a:avLst>
        </a:prstGeom>
        <a:solidFill>
          <a:srgbClr val="FF33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sz="2000" b="1" kern="1200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Kompleksiti</a:t>
          </a:r>
          <a:r>
            <a:rPr kumimoji="1" lang="en-US" sz="20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 </a:t>
          </a:r>
          <a:r>
            <a:rPr kumimoji="1" lang="en-US" sz="2000" b="1" kern="1200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tugas</a:t>
          </a:r>
          <a:endParaRPr lang="en-US" sz="2000" b="1" kern="1200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sp:txBody>
      <dsp:txXfrm>
        <a:off x="5912307" y="1040570"/>
        <a:ext cx="2088695" cy="1169205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66B3FE-82A9-49F6-B039-1379C232158B}">
      <dsp:nvSpPr>
        <dsp:cNvPr id="0" name=""/>
        <dsp:cNvSpPr/>
      </dsp:nvSpPr>
      <dsp:spPr>
        <a:xfrm>
          <a:off x="2895603" y="2143858"/>
          <a:ext cx="2407696" cy="2431982"/>
        </a:xfrm>
        <a:prstGeom prst="ellipse">
          <a:avLst/>
        </a:prstGeom>
        <a:solidFill>
          <a:srgbClr val="C1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1" kern="1200" dirty="0" smtClean="0"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KAEDAH KENAIKAN PANGKAT </a:t>
          </a:r>
        </a:p>
      </dsp:txBody>
      <dsp:txXfrm>
        <a:off x="2895603" y="2143858"/>
        <a:ext cx="2407696" cy="2431982"/>
      </dsp:txXfrm>
    </dsp:sp>
    <dsp:sp modelId="{E36DE2A6-A612-46A5-9EE7-17640A5C2A95}">
      <dsp:nvSpPr>
        <dsp:cNvPr id="0" name=""/>
        <dsp:cNvSpPr/>
      </dsp:nvSpPr>
      <dsp:spPr>
        <a:xfrm rot="12712796">
          <a:off x="748713" y="2181769"/>
          <a:ext cx="2234384" cy="740278"/>
        </a:xfrm>
        <a:prstGeom prst="lef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D277EB-EECF-4EA7-969D-40184AEA8970}">
      <dsp:nvSpPr>
        <dsp:cNvPr id="0" name=""/>
        <dsp:cNvSpPr/>
      </dsp:nvSpPr>
      <dsp:spPr>
        <a:xfrm>
          <a:off x="0" y="703677"/>
          <a:ext cx="2133161" cy="1539699"/>
        </a:xfrm>
        <a:prstGeom prst="roundRect">
          <a:avLst>
            <a:gd name="adj" fmla="val 10000"/>
          </a:avLst>
        </a:prstGeom>
        <a:solidFill>
          <a:srgbClr val="FF33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sz="2000" b="1" kern="1200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Tanpa</a:t>
          </a:r>
          <a:r>
            <a:rPr kumimoji="1" lang="en-US" sz="20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kumimoji="1" lang="en-US" sz="2000" b="1" kern="1200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Kekosongan</a:t>
          </a:r>
          <a:r>
            <a:rPr kumimoji="1" lang="en-US" sz="20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kumimoji="1" lang="en-US" sz="2000" b="1" kern="1200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Jawatan</a:t>
          </a:r>
          <a:r>
            <a:rPr kumimoji="1" lang="en-US" sz="20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endParaRPr lang="en-US" sz="20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0" y="703677"/>
        <a:ext cx="2133161" cy="1539699"/>
      </dsp:txXfrm>
    </dsp:sp>
    <dsp:sp modelId="{63925A31-D332-48C4-B118-5396EB7FAC6E}">
      <dsp:nvSpPr>
        <dsp:cNvPr id="0" name=""/>
        <dsp:cNvSpPr/>
      </dsp:nvSpPr>
      <dsp:spPr>
        <a:xfrm rot="19699626">
          <a:off x="5145919" y="2083811"/>
          <a:ext cx="3104381" cy="740278"/>
        </a:xfrm>
        <a:prstGeom prst="lef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0C62C1-DC3B-475E-88A5-608513CB7C4F}">
      <dsp:nvSpPr>
        <dsp:cNvPr id="0" name=""/>
        <dsp:cNvSpPr/>
      </dsp:nvSpPr>
      <dsp:spPr>
        <a:xfrm>
          <a:off x="5958848" y="765852"/>
          <a:ext cx="2194554" cy="1539699"/>
        </a:xfrm>
        <a:prstGeom prst="roundRect">
          <a:avLst>
            <a:gd name="adj" fmla="val 10000"/>
          </a:avLst>
        </a:prstGeom>
        <a:solidFill>
          <a:srgbClr val="FF33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sz="2000" b="1" kern="1200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Kepakaran</a:t>
          </a:r>
          <a:r>
            <a:rPr kumimoji="1" lang="en-US" sz="20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kumimoji="1" lang="en-US" sz="2000" b="1" kern="1200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Bidang</a:t>
          </a:r>
          <a:r>
            <a:rPr kumimoji="1" lang="en-US" sz="20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kumimoji="1" lang="en-US" sz="2000" b="1" kern="1200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Khusus</a:t>
          </a:r>
          <a:r>
            <a:rPr kumimoji="1" lang="en-US" sz="20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endParaRPr lang="en-US" sz="20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5958848" y="765852"/>
        <a:ext cx="2194554" cy="1539699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66B3FE-82A9-49F6-B039-1379C232158B}">
      <dsp:nvSpPr>
        <dsp:cNvPr id="0" name=""/>
        <dsp:cNvSpPr/>
      </dsp:nvSpPr>
      <dsp:spPr>
        <a:xfrm>
          <a:off x="2819401" y="1909873"/>
          <a:ext cx="2659235" cy="2664638"/>
        </a:xfrm>
        <a:prstGeom prst="ellipse">
          <a:avLst/>
        </a:prstGeom>
        <a:solidFill>
          <a:srgbClr val="C1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NAIK TARAF             </a:t>
          </a:r>
          <a:r>
            <a:rPr lang="en-US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(22 skim </a:t>
          </a:r>
          <a:r>
            <a:rPr lang="en-US" sz="20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perkhidmatan</a:t>
          </a:r>
          <a:r>
            <a:rPr lang="en-US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)</a:t>
          </a:r>
        </a:p>
      </dsp:txBody>
      <dsp:txXfrm>
        <a:off x="2819401" y="1909873"/>
        <a:ext cx="2659235" cy="2664638"/>
      </dsp:txXfrm>
    </dsp:sp>
    <dsp:sp modelId="{E36DE2A6-A612-46A5-9EE7-17640A5C2A95}">
      <dsp:nvSpPr>
        <dsp:cNvPr id="0" name=""/>
        <dsp:cNvSpPr/>
      </dsp:nvSpPr>
      <dsp:spPr>
        <a:xfrm rot="12952338">
          <a:off x="924864" y="1736234"/>
          <a:ext cx="2190143" cy="740278"/>
        </a:xfrm>
        <a:prstGeom prst="leftArrow">
          <a:avLst>
            <a:gd name="adj1" fmla="val 60000"/>
            <a:gd name="adj2" fmla="val 50000"/>
          </a:avLst>
        </a:prstGeom>
        <a:solidFill>
          <a:schemeClr val="tx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D277EB-EECF-4EA7-969D-40184AEA8970}">
      <dsp:nvSpPr>
        <dsp:cNvPr id="0" name=""/>
        <dsp:cNvSpPr/>
      </dsp:nvSpPr>
      <dsp:spPr>
        <a:xfrm>
          <a:off x="185525" y="705046"/>
          <a:ext cx="2710084" cy="1301724"/>
        </a:xfrm>
        <a:prstGeom prst="roundRect">
          <a:avLst>
            <a:gd name="adj" fmla="val 10000"/>
          </a:avLst>
        </a:prstGeom>
        <a:solidFill>
          <a:srgbClr val="FF33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sz="20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Modal </a:t>
          </a:r>
          <a:r>
            <a:rPr kumimoji="1" lang="en-US" sz="2000" b="1" kern="1200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insan</a:t>
          </a:r>
          <a:r>
            <a:rPr kumimoji="1" lang="en-US" sz="20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kumimoji="1" lang="en-US" sz="2000" b="1" kern="1200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berpengetahuan</a:t>
          </a:r>
          <a:endParaRPr lang="en-US" sz="2000" b="1" kern="1200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sp:txBody>
      <dsp:txXfrm>
        <a:off x="185525" y="705046"/>
        <a:ext cx="2710084" cy="1301724"/>
      </dsp:txXfrm>
    </dsp:sp>
    <dsp:sp modelId="{63925A31-D332-48C4-B118-5396EB7FAC6E}">
      <dsp:nvSpPr>
        <dsp:cNvPr id="0" name=""/>
        <dsp:cNvSpPr/>
      </dsp:nvSpPr>
      <dsp:spPr>
        <a:xfrm rot="19439675">
          <a:off x="5146098" y="1546285"/>
          <a:ext cx="2649596" cy="740278"/>
        </a:xfrm>
        <a:prstGeom prst="leftArrow">
          <a:avLst>
            <a:gd name="adj1" fmla="val 60000"/>
            <a:gd name="adj2" fmla="val 50000"/>
          </a:avLst>
        </a:prstGeom>
        <a:solidFill>
          <a:schemeClr val="tx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0C62C1-DC3B-475E-88A5-608513CB7C4F}">
      <dsp:nvSpPr>
        <dsp:cNvPr id="0" name=""/>
        <dsp:cNvSpPr/>
      </dsp:nvSpPr>
      <dsp:spPr>
        <a:xfrm>
          <a:off x="5503995" y="720024"/>
          <a:ext cx="2573207" cy="1205133"/>
        </a:xfrm>
        <a:prstGeom prst="roundRect">
          <a:avLst>
            <a:gd name="adj" fmla="val 10000"/>
          </a:avLst>
        </a:prstGeom>
        <a:solidFill>
          <a:srgbClr val="FF33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sz="2000" b="1" kern="1200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Perluasan</a:t>
          </a:r>
          <a:r>
            <a:rPr kumimoji="1" lang="en-US" sz="20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kumimoji="1" lang="en-US" sz="2000" b="1" kern="1200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skop</a:t>
          </a:r>
          <a:r>
            <a:rPr kumimoji="1" lang="en-US" sz="20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kumimoji="1" lang="en-US" sz="2000" b="1" kern="1200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fungsi</a:t>
          </a:r>
          <a:endParaRPr lang="en-US" sz="2000" b="1" kern="1200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sp:txBody>
      <dsp:txXfrm>
        <a:off x="5503995" y="720024"/>
        <a:ext cx="2573207" cy="12051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5475" cy="477838"/>
          </a:xfrm>
          <a:prstGeom prst="rect">
            <a:avLst/>
          </a:prstGeom>
        </p:spPr>
        <p:txBody>
          <a:bodyPr vert="horz" lIns="92845" tIns="46422" rIns="92845" bIns="4642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35438" y="0"/>
            <a:ext cx="3165475" cy="477838"/>
          </a:xfrm>
          <a:prstGeom prst="rect">
            <a:avLst/>
          </a:prstGeom>
        </p:spPr>
        <p:txBody>
          <a:bodyPr vert="horz" wrap="square" lIns="92845" tIns="46422" rIns="92845" bIns="4642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B3E9501-338D-481D-AA2D-FF23C29AF31F}" type="datetimeFigureOut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07488"/>
            <a:ext cx="3165475" cy="479425"/>
          </a:xfrm>
          <a:prstGeom prst="rect">
            <a:avLst/>
          </a:prstGeom>
        </p:spPr>
        <p:txBody>
          <a:bodyPr vert="horz" lIns="92845" tIns="46422" rIns="92845" bIns="4642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35438" y="9107488"/>
            <a:ext cx="3165475" cy="479425"/>
          </a:xfrm>
          <a:prstGeom prst="rect">
            <a:avLst/>
          </a:prstGeom>
        </p:spPr>
        <p:txBody>
          <a:bodyPr vert="horz" wrap="square" lIns="92845" tIns="46422" rIns="92845" bIns="4642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0BAE436-F709-4DFA-825E-24000E73E3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5475" cy="477838"/>
          </a:xfrm>
          <a:prstGeom prst="rect">
            <a:avLst/>
          </a:prstGeom>
        </p:spPr>
        <p:txBody>
          <a:bodyPr vert="horz" lIns="92845" tIns="46422" rIns="92845" bIns="4642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35438" y="0"/>
            <a:ext cx="3165475" cy="477838"/>
          </a:xfrm>
          <a:prstGeom prst="rect">
            <a:avLst/>
          </a:prstGeom>
        </p:spPr>
        <p:txBody>
          <a:bodyPr vert="horz" wrap="square" lIns="92845" tIns="46422" rIns="92845" bIns="4642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AFA0C8D-FE1D-4C3B-969A-90F1D846FEBB}" type="datetimeFigureOut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720725"/>
            <a:ext cx="4794250" cy="359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5" tIns="46422" rIns="92845" bIns="4642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250" y="4554538"/>
            <a:ext cx="5842000" cy="4313237"/>
          </a:xfrm>
          <a:prstGeom prst="rect">
            <a:avLst/>
          </a:prstGeom>
        </p:spPr>
        <p:txBody>
          <a:bodyPr vert="horz" lIns="92845" tIns="46422" rIns="92845" bIns="4642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07488"/>
            <a:ext cx="3165475" cy="479425"/>
          </a:xfrm>
          <a:prstGeom prst="rect">
            <a:avLst/>
          </a:prstGeom>
        </p:spPr>
        <p:txBody>
          <a:bodyPr vert="horz" lIns="92845" tIns="46422" rIns="92845" bIns="4642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35438" y="9107488"/>
            <a:ext cx="3165475" cy="479425"/>
          </a:xfrm>
          <a:prstGeom prst="rect">
            <a:avLst/>
          </a:prstGeom>
        </p:spPr>
        <p:txBody>
          <a:bodyPr vert="horz" wrap="square" lIns="92845" tIns="46422" rIns="92845" bIns="4642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918CEFC-CF34-4B86-9E03-EA732901F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12601A3-90F7-4605-87BC-720AA604EDC6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A14A97C-10AA-4502-B346-57325C1B3AC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9941" name="Header Placeholder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4DC8544-6FA4-43DA-8736-D103710ED611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1125" indent="-111125" eaLnBrk="1" hangingPunct="1">
              <a:spcBef>
                <a:spcPct val="0"/>
              </a:spcBef>
            </a:pPr>
            <a:endParaRPr lang="en-US" sz="1100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A99C4B-1E24-4334-B394-D8E3E60B5055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30250" y="4554538"/>
            <a:ext cx="5937250" cy="4313237"/>
          </a:xfrm>
          <a:ln>
            <a:solidFill>
              <a:schemeClr val="tx1"/>
            </a:solidFill>
          </a:ln>
        </p:spPr>
        <p:txBody>
          <a:bodyPr wrap="square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algn="just" eaLnBrk="1" hangingPunct="1">
              <a:spcBef>
                <a:spcPct val="0"/>
              </a:spcBef>
              <a:defRPr/>
            </a:pPr>
            <a:endParaRPr lang="en-US" dirty="0" smtClean="0"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DDA2E99-D156-4683-8CAE-72FCED22FF07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396875" y="4479925"/>
            <a:ext cx="6508750" cy="47942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013" indent="-227013" eaLnBrk="1" fontAlgn="ctr" hangingPunct="1">
              <a:spcBef>
                <a:spcPct val="0"/>
              </a:spcBef>
            </a:pPr>
            <a:endParaRPr lang="en-US" sz="900" smtClean="0">
              <a:latin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D9D31F7-04B6-4B00-AE32-61036AD57A55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z="1100" dirty="0">
              <a:ea typeface="+mn-ea"/>
            </a:endParaRP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D51E4EE-2787-48A3-B90C-E833912BEB29}" type="slidenum">
              <a:rPr lang="en-US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7823" indent="-117823"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endParaRPr lang="en-US" dirty="0">
              <a:ea typeface="+mn-ea"/>
            </a:endParaRPr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3E5F38D-FADA-4795-8E06-82B9067096D6}" type="slidenum">
              <a:rPr lang="en-US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spcBef>
                <a:spcPct val="0"/>
              </a:spcBef>
            </a:pPr>
            <a:endParaRPr lang="en-US" sz="1100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226343A-81E5-45F6-B037-F3FE62BB3F09}" type="slidenum">
              <a:rPr lang="en-US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z="1100" dirty="0">
              <a:ea typeface="+mn-ea"/>
            </a:endParaRP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0CF185-BD31-42AF-B9EA-D3DB19CC54D5}" type="slidenum">
              <a:rPr lang="en-US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900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23D21D-7B9D-4188-9292-6D5FDFDF4381}" type="slidenum">
              <a:rPr lang="en-US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</a:pPr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3733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D937AD9-F6D3-48B6-9FBD-B0AEE44D6D4C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Footer Placeholder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92164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A8F9E55-21D4-4E51-9DFE-D8472249A00B}" type="slidenum">
              <a:rPr lang="en-US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165" name="Notes Placeholder 5"/>
          <p:cNvSpPr>
            <a:spLocks noGrp="1"/>
          </p:cNvSpPr>
          <p:nvPr/>
        </p:nvSpPr>
        <p:spPr bwMode="auto">
          <a:xfrm>
            <a:off x="730250" y="4554538"/>
            <a:ext cx="5842000" cy="431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45" tIns="46422" rIns="92845" bIns="46422"/>
          <a:lstStyle/>
          <a:p>
            <a:pPr eaLnBrk="0" hangingPunct="0">
              <a:spcBef>
                <a:spcPct val="30000"/>
              </a:spcBef>
            </a:pPr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Footer Placeholder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93188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A3B7CA3-4BD4-4B77-8523-DB12D1C1F114}" type="slidenum">
              <a:rPr lang="en-US" smtClean="0">
                <a:latin typeface="Arial" pitchFamily="34" charset="0"/>
                <a:cs typeface="Arial" pitchFamily="34" charset="0"/>
              </a:rPr>
              <a:pPr/>
              <a:t>21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189" name="Notes Placeholder 5"/>
          <p:cNvSpPr>
            <a:spLocks noGrp="1"/>
          </p:cNvSpPr>
          <p:nvPr/>
        </p:nvSpPr>
        <p:spPr bwMode="auto">
          <a:xfrm>
            <a:off x="730250" y="4554538"/>
            <a:ext cx="5842000" cy="431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45" tIns="46422" rIns="92845" bIns="46422"/>
          <a:lstStyle/>
          <a:p>
            <a:pPr eaLnBrk="0" hangingPunct="0">
              <a:spcBef>
                <a:spcPct val="30000"/>
              </a:spcBef>
            </a:pPr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Footer Placeholder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94212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5DD2966-9865-493C-ADCA-A275675EAE09}" type="slidenum">
              <a:rPr lang="en-US" smtClean="0">
                <a:latin typeface="Arial" pitchFamily="34" charset="0"/>
                <a:cs typeface="Arial" pitchFamily="34" charset="0"/>
              </a:rPr>
              <a:pPr/>
              <a:t>22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4213" name="Notes Placeholder 5"/>
          <p:cNvSpPr>
            <a:spLocks noGrp="1"/>
          </p:cNvSpPr>
          <p:nvPr/>
        </p:nvSpPr>
        <p:spPr bwMode="auto">
          <a:xfrm>
            <a:off x="730250" y="4554538"/>
            <a:ext cx="5842000" cy="431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45" tIns="46422" rIns="92845" bIns="46422"/>
          <a:lstStyle/>
          <a:p>
            <a:pPr eaLnBrk="0" hangingPunct="0">
              <a:spcBef>
                <a:spcPct val="30000"/>
              </a:spcBef>
            </a:pPr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1775" indent="-231775" algn="just">
              <a:buFontTx/>
              <a:buChar char="•"/>
            </a:pPr>
            <a:endParaRPr lang="en-US" sz="1100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713F08-C6B7-40AD-815F-BDAFB4C47015}" type="slidenum">
              <a:rPr lang="en-US" smtClean="0">
                <a:latin typeface="Arial" pitchFamily="34" charset="0"/>
                <a:cs typeface="Arial" pitchFamily="34" charset="0"/>
              </a:rPr>
              <a:pPr/>
              <a:t>23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US" sz="1100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211EBB-FDB4-4801-B50D-25755AFF32A9}" type="slidenum">
              <a:rPr lang="en-US" smtClean="0">
                <a:latin typeface="Arial" pitchFamily="34" charset="0"/>
                <a:cs typeface="Arial" pitchFamily="34" charset="0"/>
              </a:rPr>
              <a:pPr/>
              <a:t>24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A80C82C-78C4-4E7E-A6DD-C329E9F6FD2F}" type="slidenum">
              <a:rPr lang="en-US" smtClean="0">
                <a:latin typeface="Arial" pitchFamily="34" charset="0"/>
                <a:cs typeface="Arial" pitchFamily="34" charset="0"/>
              </a:rPr>
              <a:pPr/>
              <a:t>25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7284" name="Notes Placeholder 4"/>
          <p:cNvSpPr>
            <a:spLocks noGrp="1"/>
          </p:cNvSpPr>
          <p:nvPr/>
        </p:nvSpPr>
        <p:spPr bwMode="auto">
          <a:xfrm>
            <a:off x="730250" y="4554538"/>
            <a:ext cx="5842000" cy="431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45" tIns="46422" rIns="92845" bIns="46422"/>
          <a:lstStyle/>
          <a:p>
            <a:pPr eaLnBrk="0" hangingPunct="0">
              <a:spcBef>
                <a:spcPct val="30000"/>
              </a:spcBef>
            </a:pPr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E66E4FC-BBEE-4ED4-A509-02BE9D946243}" type="slidenum">
              <a:rPr lang="en-US" smtClean="0">
                <a:latin typeface="Arial" pitchFamily="34" charset="0"/>
                <a:cs typeface="Arial" pitchFamily="34" charset="0"/>
              </a:rPr>
              <a:pPr/>
              <a:t>26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8308" name="Notes Placeholder 4"/>
          <p:cNvSpPr>
            <a:spLocks noGrp="1"/>
          </p:cNvSpPr>
          <p:nvPr/>
        </p:nvSpPr>
        <p:spPr bwMode="auto">
          <a:xfrm>
            <a:off x="730250" y="4554538"/>
            <a:ext cx="5842000" cy="431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45" tIns="46422" rIns="92845" bIns="46422"/>
          <a:lstStyle/>
          <a:p>
            <a:pPr eaLnBrk="0" hangingPunct="0">
              <a:spcBef>
                <a:spcPct val="30000"/>
              </a:spcBef>
            </a:pPr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3363" indent="-233363" algn="just"/>
            <a:endParaRPr lang="en-US" sz="1100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6C59AF0-AA57-4295-8B90-383C37BF6572}" type="slidenum">
              <a:rPr lang="en-US" smtClean="0">
                <a:latin typeface="Arial" pitchFamily="34" charset="0"/>
                <a:cs typeface="Arial" pitchFamily="34" charset="0"/>
              </a:rPr>
              <a:pPr/>
              <a:t>27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6FAC392-A432-401F-8627-367D08688EBD}" type="slidenum">
              <a:rPr lang="en-US" smtClean="0">
                <a:latin typeface="Arial" pitchFamily="34" charset="0"/>
                <a:cs typeface="Arial" pitchFamily="34" charset="0"/>
              </a:rPr>
              <a:pPr/>
              <a:t>28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1775" indent="-231775" algn="just">
              <a:buFontTx/>
              <a:buChar char="•"/>
            </a:pPr>
            <a:endParaRPr lang="en-US" sz="1100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CA082E1-67B2-493F-949E-A4BA4205080C}" type="slidenum">
              <a:rPr lang="en-US" smtClean="0">
                <a:latin typeface="Arial" pitchFamily="34" charset="0"/>
                <a:cs typeface="Arial" pitchFamily="34" charset="0"/>
              </a:rPr>
              <a:pPr/>
              <a:t>29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</a:pPr>
            <a:endParaRPr lang="en-US" b="1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RAHSIA</a:t>
            </a:r>
            <a:endParaRPr lang="en-US"/>
          </a:p>
        </p:txBody>
      </p:sp>
      <p:sp>
        <p:nvSpPr>
          <p:cNvPr id="74757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41B7D77-2E3C-47D6-8D1A-BF607A5730CB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US" sz="1100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C8FB194-9CB6-497F-8277-53DCC9AB7181}" type="slidenum">
              <a:rPr lang="en-US" smtClean="0">
                <a:latin typeface="Arial" pitchFamily="34" charset="0"/>
                <a:cs typeface="Arial" pitchFamily="34" charset="0"/>
              </a:rPr>
              <a:pPr/>
              <a:t>30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1775" indent="-231775" algn="just">
              <a:buFontTx/>
              <a:buChar char="•"/>
            </a:pPr>
            <a:endParaRPr lang="en-US" sz="1100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5741FBD-C0EB-4FE5-AC2D-E5FAB5E8D579}" type="slidenum">
              <a:rPr lang="en-US" smtClean="0">
                <a:latin typeface="Arial" pitchFamily="34" charset="0"/>
                <a:cs typeface="Arial" pitchFamily="34" charset="0"/>
              </a:rPr>
              <a:pPr/>
              <a:t>31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DFD108C-988B-42AB-BB5E-C56F240CF6CE}" type="slidenum">
              <a:rPr lang="en-US" smtClean="0">
                <a:latin typeface="Arial" pitchFamily="34" charset="0"/>
                <a:cs typeface="Arial" pitchFamily="34" charset="0"/>
              </a:rPr>
              <a:pPr/>
              <a:t>32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spcBef>
                <a:spcPct val="0"/>
              </a:spcBef>
            </a:pPr>
            <a:endParaRPr lang="en-US" sz="1100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615D4BB-BBF8-4AAB-AF85-965EE4FC9351}" type="slidenum">
              <a:rPr lang="en-US" smtClean="0">
                <a:latin typeface="Arial" pitchFamily="34" charset="0"/>
                <a:cs typeface="Arial" pitchFamily="34" charset="0"/>
              </a:rPr>
              <a:pPr/>
              <a:t>33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86FD9F-65D9-4671-A7BF-66FDA8C4509E}" type="slidenum">
              <a:rPr lang="en-US" smtClean="0">
                <a:latin typeface="Arial" pitchFamily="34" charset="0"/>
                <a:cs typeface="Arial" pitchFamily="34" charset="0"/>
              </a:rPr>
              <a:pPr/>
              <a:t>34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1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3332" indent="-233332" algn="just">
              <a:buFontTx/>
              <a:buChar char="•"/>
              <a:defRPr/>
            </a:pPr>
            <a:endParaRPr lang="en-US" sz="1100" dirty="0">
              <a:ea typeface="+mn-ea"/>
            </a:endParaRPr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2D0018-CBE4-4463-912A-B9C8117D162E}" type="slidenum">
              <a:rPr lang="en-US" smtClean="0">
                <a:latin typeface="Arial" pitchFamily="34" charset="0"/>
                <a:cs typeface="Arial" pitchFamily="34" charset="0"/>
              </a:rPr>
              <a:pPr/>
              <a:t>35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  <a:defRPr/>
            </a:pPr>
            <a:endParaRPr lang="en-US" sz="1100" dirty="0">
              <a:ea typeface="+mn-ea"/>
            </a:endParaRPr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693DDCB-76E9-43AE-825E-70A80C5154EB}" type="slidenum">
              <a:rPr lang="en-US" smtClean="0">
                <a:latin typeface="Arial" pitchFamily="34" charset="0"/>
                <a:cs typeface="Arial" pitchFamily="34" charset="0"/>
              </a:rPr>
              <a:pPr/>
              <a:t>36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4CC5030-E92D-474A-869E-D6FC0F3A5125}" type="slidenum">
              <a:rPr lang="en-US" smtClean="0">
                <a:latin typeface="Arial" pitchFamily="34" charset="0"/>
                <a:cs typeface="Arial" pitchFamily="34" charset="0"/>
              </a:rPr>
              <a:pPr/>
              <a:t>37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6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3917" indent="-343917">
              <a:spcBef>
                <a:spcPct val="20000"/>
              </a:spcBef>
              <a:buClr>
                <a:schemeClr val="bg1"/>
              </a:buClr>
              <a:buFont typeface="Arial" pitchFamily="34" charset="0"/>
              <a:buChar char="•"/>
              <a:defRPr/>
            </a:pPr>
            <a:endParaRPr kumimoji="1" lang="en-US" sz="20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100" smtClean="0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C0FF5F7-6B6B-4B71-A546-6ED00413FB75}" type="slidenum">
              <a:rPr lang="en-US" smtClean="0"/>
              <a:pPr/>
              <a:t>38</a:t>
            </a:fld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013" indent="-227013" eaLnBrk="1" hangingPunct="1">
              <a:spcBef>
                <a:spcPct val="0"/>
              </a:spcBef>
            </a:pPr>
            <a:endParaRPr lang="en-US" sz="1100" smtClean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F46412A-90C4-43B7-8DC3-2648733F3BAA}" type="slidenum">
              <a:rPr lang="en-US" smtClean="0"/>
              <a:pPr/>
              <a:t>39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B5D2D55-0AA5-45F6-B075-E949AB6D7095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1100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5F78FA-3411-4C76-889B-E14330212525}" type="slidenum">
              <a:rPr lang="en-US" smtClean="0"/>
              <a:pPr/>
              <a:t>40</a:t>
            </a:fld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03D271F-C2DD-4660-8DF6-1AD75A0EAF35}" type="slidenum">
              <a:rPr lang="en-US" smtClean="0">
                <a:latin typeface="Arial" pitchFamily="34" charset="0"/>
                <a:cs typeface="Arial" pitchFamily="34" charset="0"/>
              </a:rPr>
              <a:pPr/>
              <a:t>41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6F556B-476A-49E7-A01D-60974373A07D}" type="slidenum">
              <a:rPr lang="en-US" smtClean="0">
                <a:latin typeface="Arial" pitchFamily="34" charset="0"/>
                <a:cs typeface="Arial" pitchFamily="34" charset="0"/>
              </a:rPr>
              <a:pPr/>
              <a:t>42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C602408-3A1C-4280-95CA-70D78E477F94}" type="slidenum">
              <a:rPr lang="en-US" smtClean="0">
                <a:latin typeface="Arial" pitchFamily="34" charset="0"/>
                <a:cs typeface="Arial" pitchFamily="34" charset="0"/>
              </a:rPr>
              <a:pPr/>
              <a:t>43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F61EA9-2FDA-4793-BE4C-8FBF4919475F}" type="slidenum">
              <a:rPr lang="en-US" smtClean="0">
                <a:latin typeface="Arial" pitchFamily="34" charset="0"/>
                <a:cs typeface="Arial" pitchFamily="34" charset="0"/>
              </a:rPr>
              <a:pPr/>
              <a:t>44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E1C154-54CE-4395-8AF2-40FB9ECBA472}" type="slidenum">
              <a:rPr lang="en-US" smtClean="0">
                <a:latin typeface="Arial" pitchFamily="34" charset="0"/>
                <a:cs typeface="Arial" pitchFamily="34" charset="0"/>
              </a:rPr>
              <a:pPr/>
              <a:t>45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2B1CFA-EA54-42CA-9F1D-22D9BB9C3191}" type="slidenum">
              <a:rPr lang="en-US" smtClean="0">
                <a:latin typeface="Arial" pitchFamily="34" charset="0"/>
                <a:cs typeface="Arial" pitchFamily="34" charset="0"/>
              </a:rPr>
              <a:pPr/>
              <a:t>46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3DA13D3-9902-4580-9276-D7FD410E583C}" type="slidenum">
              <a:rPr lang="en-US" smtClean="0">
                <a:latin typeface="Arial" pitchFamily="34" charset="0"/>
                <a:cs typeface="Arial" pitchFamily="34" charset="0"/>
              </a:rPr>
              <a:pPr/>
              <a:t>47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4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569" indent="-228569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100" dirty="0" err="1">
                <a:ea typeface="+mn-ea"/>
              </a:rPr>
              <a:t>Berdasarkan</a:t>
            </a:r>
            <a:r>
              <a:rPr lang="en-US" sz="1100" dirty="0">
                <a:ea typeface="+mn-ea"/>
              </a:rPr>
              <a:t> </a:t>
            </a:r>
            <a:r>
              <a:rPr lang="en-US" sz="1100" dirty="0" err="1">
                <a:ea typeface="+mn-ea"/>
              </a:rPr>
              <a:t>maklum</a:t>
            </a:r>
            <a:r>
              <a:rPr lang="en-US" sz="1100" dirty="0">
                <a:ea typeface="+mn-ea"/>
              </a:rPr>
              <a:t> </a:t>
            </a:r>
            <a:r>
              <a:rPr lang="en-US" sz="1100" dirty="0" err="1">
                <a:ea typeface="+mn-ea"/>
              </a:rPr>
              <a:t>balas</a:t>
            </a:r>
            <a:r>
              <a:rPr lang="en-US" sz="1100" dirty="0">
                <a:ea typeface="+mn-ea"/>
              </a:rPr>
              <a:t> </a:t>
            </a:r>
            <a:r>
              <a:rPr lang="en-US" sz="1100" dirty="0" err="1">
                <a:ea typeface="+mn-ea"/>
              </a:rPr>
              <a:t>daripada</a:t>
            </a:r>
            <a:r>
              <a:rPr lang="en-US" sz="1100" dirty="0">
                <a:ea typeface="+mn-ea"/>
              </a:rPr>
              <a:t> </a:t>
            </a:r>
            <a:r>
              <a:rPr lang="en-US" sz="1100" dirty="0" err="1">
                <a:ea typeface="+mn-ea"/>
              </a:rPr>
              <a:t>agensi</a:t>
            </a:r>
            <a:r>
              <a:rPr lang="en-US" sz="1100" dirty="0">
                <a:ea typeface="+mn-ea"/>
              </a:rPr>
              <a:t>, </a:t>
            </a:r>
            <a:r>
              <a:rPr lang="en-US" sz="1100" dirty="0" err="1">
                <a:ea typeface="+mn-ea"/>
              </a:rPr>
              <a:t>terdapat</a:t>
            </a:r>
            <a:r>
              <a:rPr lang="en-US" sz="1100" dirty="0">
                <a:ea typeface="+mn-ea"/>
              </a:rPr>
              <a:t> </a:t>
            </a:r>
            <a:r>
              <a:rPr lang="en-US" sz="1100" b="1" dirty="0">
                <a:ea typeface="+mn-ea"/>
              </a:rPr>
              <a:t>3,352 </a:t>
            </a:r>
            <a:r>
              <a:rPr lang="en-US" sz="1100" b="1" dirty="0" err="1">
                <a:ea typeface="+mn-ea"/>
              </a:rPr>
              <a:t>orang</a:t>
            </a:r>
            <a:r>
              <a:rPr lang="en-US" sz="1100" b="1" dirty="0">
                <a:ea typeface="+mn-ea"/>
              </a:rPr>
              <a:t> </a:t>
            </a:r>
            <a:r>
              <a:rPr lang="en-US" sz="1100" b="1" dirty="0" err="1">
                <a:ea typeface="+mn-ea"/>
              </a:rPr>
              <a:t>penyandang</a:t>
            </a:r>
            <a:r>
              <a:rPr lang="en-US" sz="1100" b="1" dirty="0">
                <a:ea typeface="+mn-ea"/>
              </a:rPr>
              <a:t> </a:t>
            </a:r>
            <a:r>
              <a:rPr lang="en-US" sz="1100" b="1" dirty="0" err="1">
                <a:ea typeface="+mn-ea"/>
              </a:rPr>
              <a:t>dalam</a:t>
            </a:r>
            <a:r>
              <a:rPr lang="en-US" sz="1100" b="1" dirty="0">
                <a:ea typeface="+mn-ea"/>
              </a:rPr>
              <a:t> 97 skim </a:t>
            </a:r>
            <a:r>
              <a:rPr lang="en-US" sz="1100" b="1" dirty="0" err="1">
                <a:ea typeface="+mn-ea"/>
              </a:rPr>
              <a:t>perkhidmatan</a:t>
            </a:r>
            <a:r>
              <a:rPr lang="en-US" sz="1100" dirty="0">
                <a:ea typeface="+mn-ea"/>
              </a:rPr>
              <a:t> </a:t>
            </a:r>
            <a:r>
              <a:rPr lang="en-US" sz="1100" b="1" dirty="0" err="1">
                <a:ea typeface="+mn-ea"/>
              </a:rPr>
              <a:t>jumud</a:t>
            </a:r>
            <a:r>
              <a:rPr lang="en-US" sz="1100" b="1" dirty="0">
                <a:ea typeface="+mn-ea"/>
              </a:rPr>
              <a:t> </a:t>
            </a:r>
            <a:r>
              <a:rPr lang="en-US" sz="1100" b="1" dirty="0" err="1">
                <a:ea typeface="+mn-ea"/>
              </a:rPr>
              <a:t>termasuk</a:t>
            </a:r>
            <a:r>
              <a:rPr lang="en-US" sz="1100" b="1" dirty="0">
                <a:ea typeface="+mn-ea"/>
              </a:rPr>
              <a:t> </a:t>
            </a:r>
            <a:r>
              <a:rPr lang="en-US" sz="1100" b="1" dirty="0" err="1">
                <a:ea typeface="+mn-ea"/>
              </a:rPr>
              <a:t>adhoc</a:t>
            </a:r>
            <a:r>
              <a:rPr lang="en-US" sz="1100" b="1" dirty="0">
                <a:ea typeface="+mn-ea"/>
              </a:rPr>
              <a:t> </a:t>
            </a:r>
            <a:r>
              <a:rPr lang="en-US" sz="1100" dirty="0" err="1">
                <a:ea typeface="+mn-ea"/>
              </a:rPr>
              <a:t>seperti</a:t>
            </a:r>
            <a:r>
              <a:rPr lang="en-US" sz="1100" dirty="0">
                <a:ea typeface="+mn-ea"/>
              </a:rPr>
              <a:t> </a:t>
            </a:r>
            <a:r>
              <a:rPr lang="en-US" sz="1100" dirty="0" err="1">
                <a:ea typeface="+mn-ea"/>
              </a:rPr>
              <a:t>pecahan</a:t>
            </a:r>
            <a:r>
              <a:rPr lang="en-US" sz="1100" dirty="0">
                <a:ea typeface="+mn-ea"/>
              </a:rPr>
              <a:t> </a:t>
            </a:r>
            <a:r>
              <a:rPr lang="en-US" sz="1100" dirty="0" err="1">
                <a:ea typeface="+mn-ea"/>
              </a:rPr>
              <a:t>berikut</a:t>
            </a:r>
            <a:r>
              <a:rPr lang="en-US" sz="1100" dirty="0">
                <a:ea typeface="+mn-ea"/>
              </a:rPr>
              <a:t>:-</a:t>
            </a:r>
          </a:p>
          <a:p>
            <a:pPr lvl="1" indent="-228569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en-US" sz="1100" dirty="0">
                <a:ea typeface="+mn-ea"/>
              </a:rPr>
              <a:t>63 skim </a:t>
            </a:r>
            <a:r>
              <a:rPr lang="en-US" sz="1100" dirty="0" err="1">
                <a:ea typeface="+mn-ea"/>
              </a:rPr>
              <a:t>perkhidmatan</a:t>
            </a:r>
            <a:r>
              <a:rPr lang="en-US" sz="1100" dirty="0">
                <a:ea typeface="+mn-ea"/>
              </a:rPr>
              <a:t> - JKK 1976</a:t>
            </a:r>
          </a:p>
          <a:p>
            <a:pPr lvl="1" indent="-228569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en-US" sz="1100" dirty="0">
                <a:ea typeface="+mn-ea"/>
              </a:rPr>
              <a:t>26 skim </a:t>
            </a:r>
            <a:r>
              <a:rPr lang="en-US" sz="1100" dirty="0" err="1">
                <a:ea typeface="+mn-ea"/>
              </a:rPr>
              <a:t>perkhidmatan</a:t>
            </a:r>
            <a:r>
              <a:rPr lang="en-US" sz="1100" dirty="0">
                <a:ea typeface="+mn-ea"/>
              </a:rPr>
              <a:t> - SSB </a:t>
            </a:r>
          </a:p>
          <a:p>
            <a:pPr lvl="1" indent="-228569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en-US" sz="1100" dirty="0">
                <a:ea typeface="+mn-ea"/>
              </a:rPr>
              <a:t>8 skim </a:t>
            </a:r>
            <a:r>
              <a:rPr lang="en-US" sz="1100" dirty="0" err="1">
                <a:ea typeface="+mn-ea"/>
              </a:rPr>
              <a:t>perkhidmatan</a:t>
            </a:r>
            <a:r>
              <a:rPr lang="en-US" sz="1100" dirty="0">
                <a:ea typeface="+mn-ea"/>
              </a:rPr>
              <a:t> - SSM.</a:t>
            </a:r>
          </a:p>
          <a:p>
            <a:pPr lvl="1" indent="-228569">
              <a:spcBef>
                <a:spcPts val="0"/>
              </a:spcBef>
              <a:defRPr/>
            </a:pPr>
            <a:endParaRPr lang="en-US" sz="1100" dirty="0">
              <a:ea typeface="+mn-ea"/>
            </a:endParaRPr>
          </a:p>
          <a:p>
            <a:pPr algn="just">
              <a:buFont typeface="Wingdings" pitchFamily="2" charset="2"/>
              <a:buNone/>
              <a:defRPr/>
            </a:pPr>
            <a:endParaRPr lang="en-US" dirty="0" smtClean="0">
              <a:ea typeface="ＭＳ Ｐゴシック"/>
              <a:cs typeface="ＭＳ Ｐゴシック"/>
            </a:endParaRPr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7556ECB-52B6-460B-AD8B-7F0E12912EEE}" type="slidenum">
              <a:rPr lang="en-US" smtClean="0">
                <a:latin typeface="Arial" pitchFamily="34" charset="0"/>
              </a:rPr>
              <a:pPr/>
              <a:t>48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US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DB79162-BAE1-4671-93E8-3B5A02E7C327}" type="slidenum">
              <a:rPr lang="en-US" smtClean="0">
                <a:latin typeface="Arial" pitchFamily="34" charset="0"/>
              </a:rPr>
              <a:pPr/>
              <a:t>49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1775" indent="-231775" eaLnBrk="1" hangingPunct="1">
              <a:lnSpc>
                <a:spcPct val="80000"/>
              </a:lnSpc>
              <a:spcBef>
                <a:spcPct val="0"/>
              </a:spcBef>
            </a:pPr>
            <a:endParaRPr lang="en-US" sz="800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0CB231-81B5-4CDB-A674-714ABF8BB266}" type="slidenum">
              <a:rPr lang="en-US" smtClean="0"/>
              <a:pPr/>
              <a:t>5</a:t>
            </a:fld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60500" y="5032375"/>
          <a:ext cx="3813175" cy="1241425"/>
        </p:xfrm>
        <a:graphic>
          <a:graphicData uri="http://schemas.openxmlformats.org/drawingml/2006/table">
            <a:tbl>
              <a:tblPr/>
              <a:tblGrid>
                <a:gridCol w="253788"/>
                <a:gridCol w="637948"/>
                <a:gridCol w="893474"/>
                <a:gridCol w="730076"/>
                <a:gridCol w="1298492"/>
              </a:tblGrid>
              <a:tr h="15331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Bil.</a:t>
                      </a:r>
                    </a:p>
                  </a:txBody>
                  <a:tcPr marL="10142" marR="10142" marT="99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Tahun</a:t>
                      </a:r>
                    </a:p>
                  </a:txBody>
                  <a:tcPr marL="10142" marR="10142" marT="99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Jumlah Perjawatan</a:t>
                      </a:r>
                    </a:p>
                  </a:txBody>
                  <a:tcPr marL="10142" marR="10142" marT="99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Jumlah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Bersih</a:t>
                      </a:r>
                    </a:p>
                  </a:txBody>
                  <a:tcPr marL="10142" marR="10142" marT="99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318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Wujud </a:t>
                      </a:r>
                    </a:p>
                  </a:txBody>
                  <a:tcPr marL="10142" marR="10142" marT="99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Mansuh</a:t>
                      </a:r>
                    </a:p>
                  </a:txBody>
                  <a:tcPr marL="10142" marR="10142" marT="99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15331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1.   </a:t>
                      </a:r>
                    </a:p>
                  </a:txBody>
                  <a:tcPr marL="10142" marR="10142" marT="99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2005</a:t>
                      </a:r>
                    </a:p>
                  </a:txBody>
                  <a:tcPr marL="10142" marR="10142" marT="992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46,862</a:t>
                      </a:r>
                    </a:p>
                  </a:txBody>
                  <a:tcPr marL="10142" marR="10142" marT="992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5,702</a:t>
                      </a:r>
                    </a:p>
                  </a:txBody>
                  <a:tcPr marL="10142" marR="10142" marT="992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41,160</a:t>
                      </a:r>
                    </a:p>
                  </a:txBody>
                  <a:tcPr marL="10142" marR="10142" marT="992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64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2.   </a:t>
                      </a:r>
                    </a:p>
                  </a:txBody>
                  <a:tcPr marL="10142" marR="10142" marT="99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2006</a:t>
                      </a:r>
                    </a:p>
                  </a:txBody>
                  <a:tcPr marL="10142" marR="10142" marT="992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70,156</a:t>
                      </a:r>
                    </a:p>
                  </a:txBody>
                  <a:tcPr marL="10142" marR="10142" marT="992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35,610</a:t>
                      </a:r>
                    </a:p>
                  </a:txBody>
                  <a:tcPr marL="10142" marR="10142" marT="992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34,546</a:t>
                      </a:r>
                    </a:p>
                  </a:txBody>
                  <a:tcPr marL="10142" marR="10142" marT="992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64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3.   </a:t>
                      </a:r>
                    </a:p>
                  </a:txBody>
                  <a:tcPr marL="10142" marR="10142" marT="99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2007</a:t>
                      </a:r>
                    </a:p>
                  </a:txBody>
                  <a:tcPr marL="10142" marR="10142" marT="992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154,295</a:t>
                      </a:r>
                    </a:p>
                  </a:txBody>
                  <a:tcPr marL="10142" marR="10142" marT="992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19,037</a:t>
                      </a:r>
                    </a:p>
                  </a:txBody>
                  <a:tcPr marL="10142" marR="10142" marT="992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135,258</a:t>
                      </a:r>
                    </a:p>
                  </a:txBody>
                  <a:tcPr marL="10142" marR="10142" marT="992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31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4.   </a:t>
                      </a:r>
                    </a:p>
                  </a:txBody>
                  <a:tcPr marL="10142" marR="10142" marT="99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2008</a:t>
                      </a:r>
                    </a:p>
                  </a:txBody>
                  <a:tcPr marL="10142" marR="10142" marT="992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90,162</a:t>
                      </a:r>
                    </a:p>
                  </a:txBody>
                  <a:tcPr marL="10142" marR="10142" marT="992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18,826</a:t>
                      </a:r>
                    </a:p>
                  </a:txBody>
                  <a:tcPr marL="10142" marR="10142" marT="992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71,336</a:t>
                      </a:r>
                    </a:p>
                  </a:txBody>
                  <a:tcPr marL="10142" marR="10142" marT="992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31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5.    </a:t>
                      </a: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10142" marR="10142" marT="9922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2009</a:t>
                      </a: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10142" marR="10142" marT="992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50,050</a:t>
                      </a: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10142" marR="10142" marT="992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31,519</a:t>
                      </a: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10142" marR="10142" marT="992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18,621</a:t>
                      </a: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10142" marR="10142" marT="992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FF84AF0-CB83-45BB-83E5-BDD7D3056260}" type="slidenum">
              <a:rPr lang="en-US" smtClean="0"/>
              <a:pPr/>
              <a:t>50</a:t>
            </a:fld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0AAEA9A-C134-4A1D-84AA-30C1A44DDEC6}" type="slidenum">
              <a:rPr lang="en-US" smtClean="0">
                <a:latin typeface="Arial" pitchFamily="34" charset="0"/>
              </a:rPr>
              <a:pPr/>
              <a:t>51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290411F-499A-49E4-9BEB-0BCA11E9DD27}" type="slidenum">
              <a:rPr lang="en-US" smtClean="0">
                <a:latin typeface="Arial" pitchFamily="34" charset="0"/>
              </a:rPr>
              <a:pPr/>
              <a:t>52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spcBef>
                <a:spcPct val="0"/>
              </a:spcBef>
            </a:pPr>
            <a:endParaRPr lang="en-US" sz="1100" smtClean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A9EDAFB-3447-49DC-8C12-8799AEE3FEFC}" type="slidenum">
              <a:rPr lang="en-US" smtClean="0">
                <a:latin typeface="Arial" pitchFamily="34" charset="0"/>
              </a:rPr>
              <a:pPr/>
              <a:t>53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C87F6E1-A86F-4941-AE74-22528668FBD5}" type="slidenum">
              <a:rPr lang="en-US" smtClean="0">
                <a:latin typeface="Arial" pitchFamily="34" charset="0"/>
              </a:rPr>
              <a:pPr/>
              <a:t>54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6A36B9F-CF7E-40D4-9E4A-251392B037DC}" type="slidenum">
              <a:rPr lang="en-US" smtClean="0">
                <a:latin typeface="Arial" pitchFamily="34" charset="0"/>
              </a:rPr>
              <a:pPr/>
              <a:t>55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A7AADE9-FB67-456B-AB85-2E4CEC830EF7}" type="slidenum">
              <a:rPr lang="en-US" smtClean="0"/>
              <a:pPr/>
              <a:t>56</a:t>
            </a:fld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BE83B0-3AB9-489F-BB15-C102376203F9}" type="slidenum">
              <a:rPr lang="en-US" smtClean="0">
                <a:latin typeface="Arial" pitchFamily="34" charset="0"/>
              </a:rPr>
              <a:pPr/>
              <a:t>57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44E41A-F858-4A15-B381-DADF32978949}" type="slidenum">
              <a:rPr lang="en-US" smtClean="0"/>
              <a:pPr/>
              <a:t>58</a:t>
            </a:fld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3AAB6FF-866F-4F5A-94E1-FB3156C7AE18}" type="slidenum">
              <a:rPr lang="en-US" smtClean="0"/>
              <a:pPr/>
              <a:t>59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1775" indent="-231775" eaLnBrk="1" hangingPunct="1">
              <a:lnSpc>
                <a:spcPct val="80000"/>
              </a:lnSpc>
              <a:spcBef>
                <a:spcPct val="0"/>
              </a:spcBef>
            </a:pPr>
            <a:endParaRPr lang="en-US" sz="800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B6C7C54-4B7B-434C-8B56-2B66D03A5E9B}" type="slidenum">
              <a:rPr lang="en-US" smtClean="0"/>
              <a:pPr/>
              <a:t>6</a:t>
            </a:fld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60500" y="5032375"/>
          <a:ext cx="3813175" cy="1241425"/>
        </p:xfrm>
        <a:graphic>
          <a:graphicData uri="http://schemas.openxmlformats.org/drawingml/2006/table">
            <a:tbl>
              <a:tblPr/>
              <a:tblGrid>
                <a:gridCol w="253788"/>
                <a:gridCol w="637948"/>
                <a:gridCol w="893474"/>
                <a:gridCol w="730076"/>
                <a:gridCol w="1298492"/>
              </a:tblGrid>
              <a:tr h="15331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Bil.</a:t>
                      </a:r>
                    </a:p>
                  </a:txBody>
                  <a:tcPr marL="10142" marR="10142" marT="99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Tahun</a:t>
                      </a:r>
                    </a:p>
                  </a:txBody>
                  <a:tcPr marL="10142" marR="10142" marT="99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Jumlah Perjawatan</a:t>
                      </a:r>
                    </a:p>
                  </a:txBody>
                  <a:tcPr marL="10142" marR="10142" marT="99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Jumlah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Bersih</a:t>
                      </a:r>
                    </a:p>
                  </a:txBody>
                  <a:tcPr marL="10142" marR="10142" marT="99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318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Wujud </a:t>
                      </a:r>
                    </a:p>
                  </a:txBody>
                  <a:tcPr marL="10142" marR="10142" marT="99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Mansuh</a:t>
                      </a:r>
                    </a:p>
                  </a:txBody>
                  <a:tcPr marL="10142" marR="10142" marT="99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15331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1.   </a:t>
                      </a:r>
                    </a:p>
                  </a:txBody>
                  <a:tcPr marL="10142" marR="10142" marT="99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2005</a:t>
                      </a:r>
                    </a:p>
                  </a:txBody>
                  <a:tcPr marL="10142" marR="10142" marT="992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46,862</a:t>
                      </a:r>
                    </a:p>
                  </a:txBody>
                  <a:tcPr marL="10142" marR="10142" marT="992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5,702</a:t>
                      </a:r>
                    </a:p>
                  </a:txBody>
                  <a:tcPr marL="10142" marR="10142" marT="992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41,160</a:t>
                      </a:r>
                    </a:p>
                  </a:txBody>
                  <a:tcPr marL="10142" marR="10142" marT="992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64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2.   </a:t>
                      </a:r>
                    </a:p>
                  </a:txBody>
                  <a:tcPr marL="10142" marR="10142" marT="99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2006</a:t>
                      </a:r>
                    </a:p>
                  </a:txBody>
                  <a:tcPr marL="10142" marR="10142" marT="992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70,156</a:t>
                      </a:r>
                    </a:p>
                  </a:txBody>
                  <a:tcPr marL="10142" marR="10142" marT="992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35,610</a:t>
                      </a:r>
                    </a:p>
                  </a:txBody>
                  <a:tcPr marL="10142" marR="10142" marT="992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34,546</a:t>
                      </a:r>
                    </a:p>
                  </a:txBody>
                  <a:tcPr marL="10142" marR="10142" marT="992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64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3.   </a:t>
                      </a:r>
                    </a:p>
                  </a:txBody>
                  <a:tcPr marL="10142" marR="10142" marT="99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2007</a:t>
                      </a:r>
                    </a:p>
                  </a:txBody>
                  <a:tcPr marL="10142" marR="10142" marT="992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154,295</a:t>
                      </a:r>
                    </a:p>
                  </a:txBody>
                  <a:tcPr marL="10142" marR="10142" marT="992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19,037</a:t>
                      </a:r>
                    </a:p>
                  </a:txBody>
                  <a:tcPr marL="10142" marR="10142" marT="992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135,258</a:t>
                      </a:r>
                    </a:p>
                  </a:txBody>
                  <a:tcPr marL="10142" marR="10142" marT="992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31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4.   </a:t>
                      </a:r>
                    </a:p>
                  </a:txBody>
                  <a:tcPr marL="10142" marR="10142" marT="99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2008</a:t>
                      </a:r>
                    </a:p>
                  </a:txBody>
                  <a:tcPr marL="10142" marR="10142" marT="992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90,162</a:t>
                      </a:r>
                    </a:p>
                  </a:txBody>
                  <a:tcPr marL="10142" marR="10142" marT="992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18,826</a:t>
                      </a:r>
                    </a:p>
                  </a:txBody>
                  <a:tcPr marL="10142" marR="10142" marT="992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71,336</a:t>
                      </a:r>
                    </a:p>
                  </a:txBody>
                  <a:tcPr marL="10142" marR="10142" marT="992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31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5.    </a:t>
                      </a: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10142" marR="10142" marT="9922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2009</a:t>
                      </a: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10142" marR="10142" marT="992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50,050</a:t>
                      </a: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10142" marR="10142" marT="992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31,519</a:t>
                      </a: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10142" marR="10142" marT="992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18,621</a:t>
                      </a: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10142" marR="10142" marT="992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8316839-0E1C-46E9-9BDC-960BD26531F5}" type="slidenum">
              <a:rPr lang="en-US" smtClean="0">
                <a:latin typeface="Arial" pitchFamily="34" charset="0"/>
              </a:rPr>
              <a:pPr/>
              <a:t>60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34EFD87-6CC4-47B4-AD4F-B19152CA295C}" type="slidenum">
              <a:rPr lang="en-US" smtClean="0"/>
              <a:pPr/>
              <a:t>61</a:t>
            </a:fld>
            <a:endParaRPr 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7DFE1CB-CD48-4175-9207-32FAB25B02BD}" type="slidenum">
              <a:rPr lang="en-US" smtClean="0"/>
              <a:pPr/>
              <a:t>62</a:t>
            </a:fld>
            <a:endParaRPr lang="en-US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FEEF4B1-91A5-48B7-B84C-7DA2018B335A}" type="slidenum">
              <a:rPr lang="en-US" smtClean="0"/>
              <a:pPr/>
              <a:t>63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FBCFE18-5441-4796-AB8D-CE1CAE46482B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AFBEE24-2FA1-4623-B3E6-73BC01CD3D6C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75AB58-D344-4C97-B29E-E666F3090C47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39B28-E5FF-4B42-9FD4-E2CCE1D3C0B5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8FEF5-7EB9-4B88-A30A-23A34608B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CA4D7-C491-4897-BBC7-D7CC14E9BC91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3BA5D-8471-4BA2-8AC1-90BA86601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0928E-13B5-480C-A68C-BD08CD0B7135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B65EC-E8E2-4645-94AE-8FD955B6DB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EAED8-F3D7-418F-91B2-4D74FBED73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F40EC-A63C-407A-A984-C39F1E352600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D7B66-C7AB-4C8D-848F-B607CA83E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5A4C5-BAD6-426B-AF2A-D53D1997E75F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B6300-6C97-4201-8DB5-6B6D73EDC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DF521-32D0-46F8-8198-14D05635A164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1F9BB-DD66-44F0-864A-3B441E0427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A25B4-0297-4269-9EAB-7186FA90D1BB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C201C-0E21-4B47-81B2-91A195424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1F27F-9072-420A-BC48-D17D6249EBBB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C08D9-893F-4431-8D02-BB0665ABB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0C561-B48C-4E52-AD50-7B790C934EF4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89306-635E-4361-BE87-3269E1D36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F6E61-46F0-4323-9C6C-44B78B023094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1D981-57E8-4058-842C-30E471BA49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E8436-E981-4D02-B92A-5B4A959E9D09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82406-4D3F-4D13-8188-B435D422A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171C5-1F8D-4FF0-813C-35E046B0B79B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8410B-3014-4AEC-A2A0-898B13D9F7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3FA4F-2527-4D8B-8F1E-C622F4576BCE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20674-53D1-4D9F-857D-CC2C199E66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D8806-3709-42F9-BE3D-3092CCF2D715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AA3FE-F6A5-4E02-BD70-09A58C751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745AB-1FF6-488D-A16F-F2595111BDB0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85030-E39D-43D5-96E6-627CB8954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99E1D-4336-4F5B-9D45-7419931D842A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E4E58-0AEB-4A22-B1EC-4736055DC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96F1F-CCAA-482D-A1C3-81119C41A36F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57AC0-5811-4A74-B25E-3D69689CC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D9D13-259A-4BFF-8139-10F13147379B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7F2CC-4357-4893-84F9-D90623D01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D4433-1737-4E6B-B7FE-0DC0240370DB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A94C6-EA73-46DD-ADDF-72FCA4FE3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EE570-6413-4A29-9264-472A7CA07466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27017-2400-4AFE-A1AF-84DA71C31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5BA3D-72E2-4DCF-8093-4DA2A6EFEB13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C808E-9633-4DCB-BCD7-9745F127E0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990B3-FF2E-4B89-AB33-642C0F8784F3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DA9E5-52F0-4FA5-A78E-6CAE32E59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A5457-E26D-4618-9803-C1D7FBB7B30B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B8339-628C-4329-AEED-61F918351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1D03A-DA99-4721-A2B7-55B570F8BDBF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BB150-62DC-4BF9-94FA-48620F656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F0EFD-9F84-44A4-A29B-CE999980D1C6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ACAED-8564-4480-8860-B963EAF663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4B8C8-79F1-486C-88AB-713E8E93073C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D9742-600E-43B0-ABD7-212945EA9E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2823E-E43A-45B8-89DF-DC1DBFE6FE77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8BACE-9762-41D9-84E4-4816C326B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45701-F309-4F34-817D-3416C3955D4C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95516-15F5-4988-BCA8-05ECB4808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3A0A6-467F-4FA7-9D82-2D0961C30D5D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74D2F-CA29-4366-9947-A5C4E67D0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6D476-6044-4B37-B03A-D2C868361A57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981F2-0EC7-498B-AFAA-5D5110301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3986B-BB58-476D-A218-E6C03309691A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375A0-6D20-4581-9761-3A596AAAE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81324-AD25-4820-9160-10F31591BFDA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5DC40-D2DB-408B-8670-518477019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00C0E-E735-4E6D-82DD-4917E28A63F1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4A94A-6520-4635-B7F3-C1BCFBA94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877E8-5E65-45F5-AEAD-BA778A6D205B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5A1C1-F668-455F-AF01-5C9C5DD4A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831E3-4A63-4270-BACB-ACAFC4F68008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E5265-9697-46FC-9926-264C020FE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CCB5C-9405-446A-8B8F-3830E7A9FFC6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034C5-ABC7-45DF-97D0-AA7587DAF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EDF5B-00DF-44E0-A2DB-01F3BE7FC0F0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176D9-84DD-4048-AB9D-C926420D47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8438F-2AF0-4AF1-965C-D54620DA2C28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0E274-1C8A-40AA-A8FE-798B2E387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4EACE-ED29-423A-89F9-B9F551F14504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F1370-CC3E-429C-A993-8ADB5FC9C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EFC30-0A1A-4806-9EFA-CEA94D4D89A4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96F5B-478A-4759-9230-DA842B038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7D5F0-2A35-497E-A7AF-7914AA2183B7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BC409-8096-41A0-BA8A-47382940E4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A576C-9268-49E2-88E7-9BA0147676C2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C525B-C4B8-435C-BBA0-A8C6A7BF7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FA468-C2CA-4A50-97B8-C697C80E7058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5C0ED-6A9C-4C57-9A7F-10A2D7D729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EAA34-ACC3-4D00-823C-681E1BBD70A8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8DEB2-5459-47A6-8CDC-C86E552D4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2FC47-81D6-4738-8B8F-0AB7D5895B68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252EB-F6A8-4E7B-88B2-0619F9B605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CFDED8F-41F9-4E72-B2AC-62913B6405C8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2390F54-02CC-4749-A955-053E6CF7B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7" r:id="rId1"/>
    <p:sldLayoutId id="2147484958" r:id="rId2"/>
    <p:sldLayoutId id="2147484959" r:id="rId3"/>
    <p:sldLayoutId id="2147484960" r:id="rId4"/>
    <p:sldLayoutId id="2147484961" r:id="rId5"/>
    <p:sldLayoutId id="2147484962" r:id="rId6"/>
    <p:sldLayoutId id="2147484963" r:id="rId7"/>
    <p:sldLayoutId id="2147484964" r:id="rId8"/>
    <p:sldLayoutId id="2147484965" r:id="rId9"/>
    <p:sldLayoutId id="2147484966" r:id="rId10"/>
    <p:sldLayoutId id="2147484967" r:id="rId11"/>
    <p:sldLayoutId id="2147485002" r:id="rId12"/>
    <p:sldLayoutId id="214748500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FEDFAC3-8E5F-4BAB-BD98-8A015563F766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0E3261D-9BB5-4480-8A34-9920564AA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68" r:id="rId1"/>
    <p:sldLayoutId id="2147484969" r:id="rId2"/>
    <p:sldLayoutId id="2147484970" r:id="rId3"/>
    <p:sldLayoutId id="2147484971" r:id="rId4"/>
    <p:sldLayoutId id="2147484972" r:id="rId5"/>
    <p:sldLayoutId id="2147484973" r:id="rId6"/>
    <p:sldLayoutId id="2147484974" r:id="rId7"/>
    <p:sldLayoutId id="2147484975" r:id="rId8"/>
    <p:sldLayoutId id="2147484976" r:id="rId9"/>
    <p:sldLayoutId id="2147484977" r:id="rId10"/>
    <p:sldLayoutId id="214748497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B12CC68-4543-4244-A904-E0A21F1F6499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0E15114-34F5-4AD3-B065-24AE39939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79" r:id="rId1"/>
    <p:sldLayoutId id="2147484980" r:id="rId2"/>
    <p:sldLayoutId id="2147484981" r:id="rId3"/>
    <p:sldLayoutId id="2147484982" r:id="rId4"/>
    <p:sldLayoutId id="2147484983" r:id="rId5"/>
    <p:sldLayoutId id="2147484984" r:id="rId6"/>
    <p:sldLayoutId id="2147484985" r:id="rId7"/>
    <p:sldLayoutId id="2147484986" r:id="rId8"/>
    <p:sldLayoutId id="2147484987" r:id="rId9"/>
    <p:sldLayoutId id="2147484988" r:id="rId10"/>
    <p:sldLayoutId id="2147484989" r:id="rId11"/>
    <p:sldLayoutId id="214748499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CA5910B-DA7F-4AB7-9472-4DB380F6F679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3B44EF5-188E-4083-BBA1-5E9BB1BBD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91" r:id="rId1"/>
    <p:sldLayoutId id="2147484992" r:id="rId2"/>
    <p:sldLayoutId id="2147484993" r:id="rId3"/>
    <p:sldLayoutId id="2147484994" r:id="rId4"/>
    <p:sldLayoutId id="2147484995" r:id="rId5"/>
    <p:sldLayoutId id="2147484996" r:id="rId6"/>
    <p:sldLayoutId id="2147484997" r:id="rId7"/>
    <p:sldLayoutId id="2147484998" r:id="rId8"/>
    <p:sldLayoutId id="2147484999" r:id="rId9"/>
    <p:sldLayoutId id="2147485000" r:id="rId10"/>
    <p:sldLayoutId id="21474850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QuickStyle" Target="../diagrams/quickStyle4.xml"/><Relationship Id="rId3" Type="http://schemas.openxmlformats.org/officeDocument/2006/relationships/diagramData" Target="../diagrams/data2.xml"/><Relationship Id="rId7" Type="http://schemas.openxmlformats.org/officeDocument/2006/relationships/diagramData" Target="../diagrams/data3.xml"/><Relationship Id="rId12" Type="http://schemas.openxmlformats.org/officeDocument/2006/relationships/diagramLayout" Target="../diagrams/layout4.xml"/><Relationship Id="rId17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Data" Target="../diagrams/data4.xml"/><Relationship Id="rId5" Type="http://schemas.openxmlformats.org/officeDocument/2006/relationships/diagramQuickStyle" Target="../diagrams/quickStyle2.xml"/><Relationship Id="rId15" Type="http://schemas.microsoft.com/office/2007/relationships/diagramDrawing" Target="../diagrams/drawing2.xml"/><Relationship Id="rId10" Type="http://schemas.openxmlformats.org/officeDocument/2006/relationships/diagramColors" Target="../diagrams/colors3.xml"/><Relationship Id="rId4" Type="http://schemas.openxmlformats.org/officeDocument/2006/relationships/diagramLayout" Target="../diagrams/layout2.xml"/><Relationship Id="rId9" Type="http://schemas.openxmlformats.org/officeDocument/2006/relationships/diagramQuickStyle" Target="../diagrams/quickStyle3.xml"/><Relationship Id="rId14" Type="http://schemas.openxmlformats.org/officeDocument/2006/relationships/diagramColors" Target="../diagrams/colors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990600"/>
            <a:ext cx="9144000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Arial" pitchFamily="34" charset="0"/>
              </a:rPr>
              <a:t>SARAAN BARU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Arial" pitchFamily="34" charset="0"/>
              </a:rPr>
              <a:t>PERKHIDMATAN AWAM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143000" y="4902200"/>
            <a:ext cx="6858000" cy="812800"/>
          </a:xfrm>
          <a:prstGeom prst="roundRect">
            <a:avLst/>
          </a:prstGeom>
          <a:solidFill>
            <a:schemeClr val="lt1">
              <a:alpha val="62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447800" y="4876800"/>
            <a:ext cx="62484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n w="50800"/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Berlin Sans FB" pitchFamily="34" charset="0"/>
                <a:ea typeface="+mn-ea"/>
                <a:cs typeface="Arial" pitchFamily="34" charset="0"/>
              </a:rPr>
              <a:t>JABATAN PERKHIDMATAN AWAM MALAYSIA</a:t>
            </a:r>
          </a:p>
        </p:txBody>
      </p:sp>
      <p:sp>
        <p:nvSpPr>
          <p:cNvPr id="7173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AEF9BC2-4AFA-4171-A40F-A8E329E6AD75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1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933575" y="2133600"/>
            <a:ext cx="5029200" cy="6096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>
            <a:outerShdw dist="12700" dir="2700000" algn="tl" rotWithShape="0">
              <a:srgbClr val="808080">
                <a:alpha val="74997"/>
              </a:srgbClr>
            </a:outerShdw>
          </a:effectLst>
        </p:spPr>
        <p:txBody>
          <a:bodyPr/>
          <a:lstStyle/>
          <a:p>
            <a:pPr marL="627063" lvl="1" indent="-627063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ms-MY" sz="3200" b="1" dirty="0">
                <a:ea typeface="+mn-ea"/>
                <a:cs typeface="Arial" pitchFamily="34" charset="0"/>
              </a:rPr>
              <a:t>RM3 bilion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905000" y="4110038"/>
            <a:ext cx="5029200" cy="584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>
            <a:outerShdw dist="12700" dir="2700000" algn="tl" rotWithShape="0">
              <a:srgbClr val="808080">
                <a:alpha val="74997"/>
              </a:srgbClr>
            </a:outerShdw>
          </a:effectLst>
        </p:spPr>
        <p:txBody>
          <a:bodyPr>
            <a:spAutoFit/>
          </a:bodyPr>
          <a:lstStyle/>
          <a:p>
            <a:pPr marL="627063" lvl="1" indent="-627063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ms-MY" sz="3200" b="1" dirty="0">
                <a:ea typeface="+mn-ea"/>
                <a:cs typeface="Arial" pitchFamily="34" charset="0"/>
              </a:rPr>
              <a:t>1 Januari 2012</a:t>
            </a:r>
          </a:p>
        </p:txBody>
      </p:sp>
      <p:sp>
        <p:nvSpPr>
          <p:cNvPr id="25604" name="TextBox 8"/>
          <p:cNvSpPr txBox="1">
            <a:spLocks noChangeArrowheads="1"/>
          </p:cNvSpPr>
          <p:nvPr/>
        </p:nvSpPr>
        <p:spPr bwMode="auto">
          <a:xfrm>
            <a:off x="533400" y="1152525"/>
            <a:ext cx="80930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1430"/>
                <a:solidFill>
                  <a:srgbClr val="99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+mn-ea"/>
                <a:cs typeface="Arial" pitchFamily="34" charset="0"/>
              </a:rPr>
              <a:t>IMPLIKASI KEWANGAN</a:t>
            </a:r>
          </a:p>
        </p:txBody>
      </p:sp>
      <p:sp>
        <p:nvSpPr>
          <p:cNvPr id="25605" name="TextBox 10"/>
          <p:cNvSpPr txBox="1">
            <a:spLocks noChangeArrowheads="1"/>
          </p:cNvSpPr>
          <p:nvPr/>
        </p:nvSpPr>
        <p:spPr bwMode="auto">
          <a:xfrm>
            <a:off x="609600" y="3200400"/>
            <a:ext cx="80914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1430"/>
                <a:solidFill>
                  <a:srgbClr val="99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+mn-ea"/>
                <a:cs typeface="Arial" pitchFamily="34" charset="0"/>
              </a:rPr>
              <a:t>TARIKH KUAT KUASA</a:t>
            </a:r>
          </a:p>
        </p:txBody>
      </p:sp>
      <p:sp>
        <p:nvSpPr>
          <p:cNvPr id="16390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ECFC064-183D-4E09-9706-306976AE42B0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10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0" y="228600"/>
            <a:ext cx="8991600" cy="83820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3163" tIns="51581" rIns="103163" bIns="5158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PERUBAHAN DI BAWAH SBPA</a:t>
            </a:r>
          </a:p>
        </p:txBody>
      </p:sp>
      <p:graphicFrame>
        <p:nvGraphicFramePr>
          <p:cNvPr id="8" name="Diagram 7"/>
          <p:cNvGraphicFramePr/>
          <p:nvPr/>
        </p:nvGraphicFramePr>
        <p:xfrm>
          <a:off x="838200" y="1143000"/>
          <a:ext cx="7620000" cy="228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838200" y="3505200"/>
          <a:ext cx="7620000" cy="228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1" name="Diagram 10"/>
          <p:cNvGraphicFramePr/>
          <p:nvPr/>
        </p:nvGraphicFramePr>
        <p:xfrm>
          <a:off x="838200" y="5562600"/>
          <a:ext cx="76200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17414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3D04482-5C61-4C98-A98C-0215B2CD471A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11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6772275" y="4068763"/>
            <a:ext cx="2286000" cy="2184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ea typeface="+mn-ea"/>
                <a:cs typeface="Arial" pitchFamily="34" charset="0"/>
              </a:rPr>
              <a:t>Penjajaran</a:t>
            </a:r>
            <a:r>
              <a:rPr lang="en-US" sz="2400" b="1" dirty="0">
                <a:ea typeface="+mn-ea"/>
                <a:cs typeface="Arial" pitchFamily="34" charset="0"/>
              </a:rPr>
              <a:t> </a:t>
            </a:r>
            <a:r>
              <a:rPr lang="en-US" sz="2400" b="1" dirty="0" err="1">
                <a:ea typeface="+mn-ea"/>
                <a:cs typeface="Arial" pitchFamily="34" charset="0"/>
              </a:rPr>
              <a:t>Fungsi</a:t>
            </a:r>
            <a:r>
              <a:rPr lang="en-US" sz="2400" b="1" dirty="0">
                <a:ea typeface="+mn-ea"/>
                <a:cs typeface="Arial" pitchFamily="34" charset="0"/>
              </a:rPr>
              <a:t> </a:t>
            </a:r>
            <a:r>
              <a:rPr lang="en-US" sz="2400" b="1" dirty="0" err="1">
                <a:ea typeface="+mn-ea"/>
                <a:cs typeface="Arial" pitchFamily="34" charset="0"/>
              </a:rPr>
              <a:t>Utama</a:t>
            </a:r>
            <a:r>
              <a:rPr lang="en-US" sz="2400" b="1" dirty="0">
                <a:ea typeface="+mn-ea"/>
                <a:cs typeface="Arial" pitchFamily="34" charset="0"/>
              </a:rPr>
              <a:t> </a:t>
            </a:r>
            <a:r>
              <a:rPr lang="en-US" sz="2400" b="1" dirty="0" err="1">
                <a:ea typeface="+mn-ea"/>
                <a:cs typeface="Arial" pitchFamily="34" charset="0"/>
              </a:rPr>
              <a:t>Perkhidmatan</a:t>
            </a:r>
            <a:endParaRPr lang="en-US" sz="2400" b="1" dirty="0">
              <a:ea typeface="+mn-ea"/>
              <a:cs typeface="Arial" pitchFamily="34" charset="0"/>
            </a:endParaRP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à"/>
              <a:defRPr/>
            </a:pPr>
            <a:r>
              <a:rPr lang="en-US" sz="1400" b="1" dirty="0" err="1">
                <a:ea typeface="+mn-ea"/>
                <a:cs typeface="Arial" pitchFamily="34" charset="0"/>
                <a:sym typeface="Wingdings" pitchFamily="2" charset="2"/>
              </a:rPr>
              <a:t>Laksana</a:t>
            </a:r>
            <a:r>
              <a:rPr lang="en-US" sz="1400" b="1" dirty="0">
                <a:ea typeface="+mn-ea"/>
                <a:cs typeface="Arial" pitchFamily="34" charset="0"/>
                <a:sym typeface="Wingdings" pitchFamily="2" charset="2"/>
              </a:rPr>
              <a:t> </a:t>
            </a:r>
            <a:r>
              <a:rPr lang="en-US" sz="1400" b="1" dirty="0" err="1">
                <a:ea typeface="+mn-ea"/>
                <a:cs typeface="Arial" pitchFamily="34" charset="0"/>
                <a:sym typeface="Wingdings" pitchFamily="2" charset="2"/>
              </a:rPr>
              <a:t>tugas</a:t>
            </a:r>
            <a:r>
              <a:rPr lang="en-US" sz="1400" b="1" dirty="0">
                <a:ea typeface="+mn-ea"/>
                <a:cs typeface="Arial" pitchFamily="34" charset="0"/>
                <a:sym typeface="Wingdings" pitchFamily="2" charset="2"/>
              </a:rPr>
              <a:t> </a:t>
            </a:r>
            <a:r>
              <a:rPr lang="en-US" sz="1400" b="1" dirty="0" err="1">
                <a:ea typeface="+mn-ea"/>
                <a:cs typeface="Arial" pitchFamily="34" charset="0"/>
                <a:sym typeface="Wingdings" pitchFamily="2" charset="2"/>
              </a:rPr>
              <a:t>sesuai</a:t>
            </a:r>
            <a:r>
              <a:rPr lang="en-US" sz="1400" b="1" dirty="0">
                <a:ea typeface="+mn-ea"/>
                <a:cs typeface="Arial" pitchFamily="34" charset="0"/>
                <a:sym typeface="Wingdings" pitchFamily="2" charset="2"/>
              </a:rPr>
              <a:t> </a:t>
            </a:r>
            <a:r>
              <a:rPr lang="en-US" sz="1400" b="1" dirty="0" err="1">
                <a:ea typeface="+mn-ea"/>
                <a:cs typeface="Arial" pitchFamily="34" charset="0"/>
                <a:sym typeface="Wingdings" pitchFamily="2" charset="2"/>
              </a:rPr>
              <a:t>dengan</a:t>
            </a:r>
            <a:r>
              <a:rPr lang="en-US" sz="1400" b="1" dirty="0">
                <a:ea typeface="+mn-ea"/>
                <a:cs typeface="Arial" pitchFamily="34" charset="0"/>
                <a:sym typeface="Wingdings" pitchFamily="2" charset="2"/>
              </a:rPr>
              <a:t> </a:t>
            </a:r>
            <a:r>
              <a:rPr lang="en-US" sz="1400" b="1" dirty="0" err="1">
                <a:ea typeface="+mn-ea"/>
                <a:cs typeface="Arial" pitchFamily="34" charset="0"/>
                <a:sym typeface="Wingdings" pitchFamily="2" charset="2"/>
              </a:rPr>
              <a:t>perkhidmatan</a:t>
            </a:r>
            <a:endParaRPr lang="en-US" sz="1400" b="1" dirty="0">
              <a:ea typeface="+mn-ea"/>
              <a:cs typeface="Arial" pitchFamily="34" charset="0"/>
              <a:sym typeface="Wingdings" pitchFamily="2" charset="2"/>
            </a:endParaRPr>
          </a:p>
          <a:p>
            <a:pPr marL="111125" indent="-1111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b="1" dirty="0">
                <a:ea typeface="+mn-ea"/>
                <a:cs typeface="Arial" pitchFamily="34" charset="0"/>
              </a:rPr>
              <a:t>PDRM</a:t>
            </a:r>
          </a:p>
          <a:p>
            <a:pPr marL="111125" indent="-1111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b="1" dirty="0">
                <a:ea typeface="+mn-ea"/>
                <a:cs typeface="Arial" pitchFamily="34" charset="0"/>
              </a:rPr>
              <a:t>ATM</a:t>
            </a:r>
          </a:p>
          <a:p>
            <a:pPr marL="111125" indent="-1111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b="1" dirty="0">
                <a:ea typeface="+mn-ea"/>
                <a:cs typeface="Arial" pitchFamily="34" charset="0"/>
              </a:rPr>
              <a:t>KKM</a:t>
            </a:r>
          </a:p>
        </p:txBody>
      </p:sp>
      <p:grpSp>
        <p:nvGrpSpPr>
          <p:cNvPr id="18435" name="Group 85"/>
          <p:cNvGrpSpPr>
            <a:grpSpLocks/>
          </p:cNvGrpSpPr>
          <p:nvPr/>
        </p:nvGrpSpPr>
        <p:grpSpPr bwMode="auto">
          <a:xfrm>
            <a:off x="228600" y="358775"/>
            <a:ext cx="3038475" cy="2286000"/>
            <a:chOff x="228600" y="358140"/>
            <a:chExt cx="3037840" cy="2286000"/>
          </a:xfrm>
        </p:grpSpPr>
        <p:sp>
          <p:nvSpPr>
            <p:cNvPr id="48" name="TextBox 47"/>
            <p:cNvSpPr txBox="1"/>
            <p:nvPr/>
          </p:nvSpPr>
          <p:spPr>
            <a:xfrm>
              <a:off x="228600" y="380365"/>
              <a:ext cx="2209338" cy="19700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 err="1">
                  <a:ea typeface="+mn-ea"/>
                  <a:cs typeface="Arial" pitchFamily="34" charset="0"/>
                </a:rPr>
                <a:t>Kawalan</a:t>
              </a:r>
              <a:r>
                <a:rPr lang="en-US" sz="2400" b="1" dirty="0">
                  <a:ea typeface="+mn-ea"/>
                  <a:cs typeface="Arial" pitchFamily="34" charset="0"/>
                </a:rPr>
                <a:t> </a:t>
              </a:r>
              <a:r>
                <a:rPr lang="en-US" sz="2400" b="1" dirty="0" err="1">
                  <a:ea typeface="+mn-ea"/>
                  <a:cs typeface="Arial" pitchFamily="34" charset="0"/>
                </a:rPr>
                <a:t>Saiz</a:t>
              </a:r>
              <a:endParaRPr lang="en-US" sz="2400" b="1" dirty="0">
                <a:ea typeface="+mn-ea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ea typeface="+mn-ea"/>
                  <a:cs typeface="Arial" pitchFamily="34" charset="0"/>
                  <a:sym typeface="Wingdings" pitchFamily="2" charset="2"/>
                </a:rPr>
                <a:t> </a:t>
              </a:r>
              <a:r>
                <a:rPr lang="en-US" sz="1400" b="1" dirty="0" err="1">
                  <a:ea typeface="+mn-ea"/>
                  <a:cs typeface="Arial" pitchFamily="34" charset="0"/>
                  <a:sym typeface="Wingdings" pitchFamily="2" charset="2"/>
                </a:rPr>
                <a:t>Saiz</a:t>
              </a:r>
              <a:r>
                <a:rPr lang="en-US" sz="1400" b="1" dirty="0">
                  <a:ea typeface="+mn-ea"/>
                  <a:cs typeface="Arial" pitchFamily="34" charset="0"/>
                  <a:sym typeface="Wingdings" pitchFamily="2" charset="2"/>
                </a:rPr>
                <a:t> yang </a:t>
              </a:r>
              <a:r>
                <a:rPr lang="en-US" sz="1400" b="1" dirty="0" err="1">
                  <a:ea typeface="+mn-ea"/>
                  <a:cs typeface="Arial" pitchFamily="34" charset="0"/>
                  <a:sym typeface="Wingdings" pitchFamily="2" charset="2"/>
                </a:rPr>
                <a:t>sesuai</a:t>
              </a:r>
              <a:endParaRPr lang="en-US" sz="1400" b="1" dirty="0">
                <a:ea typeface="+mn-ea"/>
                <a:cs typeface="Arial" pitchFamily="34" charset="0"/>
              </a:endParaRPr>
            </a:p>
            <a:p>
              <a:pPr marL="114300" indent="-114300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200" b="1" dirty="0" err="1">
                  <a:ea typeface="+mn-ea"/>
                  <a:cs typeface="Arial" pitchFamily="34" charset="0"/>
                </a:rPr>
                <a:t>Mansuh</a:t>
              </a:r>
              <a:r>
                <a:rPr lang="en-US" sz="1200" b="1" dirty="0">
                  <a:ea typeface="+mn-ea"/>
                  <a:cs typeface="Arial" pitchFamily="34" charset="0"/>
                </a:rPr>
                <a:t> </a:t>
              </a:r>
              <a:r>
                <a:rPr lang="en-US" sz="1200" b="1" dirty="0" err="1">
                  <a:ea typeface="+mn-ea"/>
                  <a:cs typeface="Arial" pitchFamily="34" charset="0"/>
                </a:rPr>
                <a:t>jawatan</a:t>
              </a:r>
              <a:r>
                <a:rPr lang="en-US" sz="1200" b="1" dirty="0">
                  <a:ea typeface="+mn-ea"/>
                  <a:cs typeface="Arial" pitchFamily="34" charset="0"/>
                </a:rPr>
                <a:t> </a:t>
              </a:r>
              <a:r>
                <a:rPr lang="en-US" sz="1200" b="1" dirty="0" err="1">
                  <a:ea typeface="+mn-ea"/>
                  <a:cs typeface="Arial" pitchFamily="34" charset="0"/>
                </a:rPr>
                <a:t>kosong</a:t>
              </a:r>
              <a:r>
                <a:rPr lang="en-US" sz="1200" b="1" dirty="0">
                  <a:ea typeface="+mn-ea"/>
                  <a:cs typeface="Arial" pitchFamily="34" charset="0"/>
                </a:rPr>
                <a:t> </a:t>
              </a:r>
              <a:r>
                <a:rPr lang="en-US" sz="1200" b="1" dirty="0" err="1">
                  <a:ea typeface="+mn-ea"/>
                  <a:cs typeface="Arial" pitchFamily="34" charset="0"/>
                </a:rPr>
                <a:t>di</a:t>
              </a:r>
              <a:r>
                <a:rPr lang="en-US" sz="1200" b="1" dirty="0">
                  <a:ea typeface="+mn-ea"/>
                  <a:cs typeface="Arial" pitchFamily="34" charset="0"/>
                </a:rPr>
                <a:t> </a:t>
              </a:r>
              <a:r>
                <a:rPr lang="en-US" sz="1200" b="1" dirty="0" err="1">
                  <a:ea typeface="+mn-ea"/>
                  <a:cs typeface="Arial" pitchFamily="34" charset="0"/>
                </a:rPr>
                <a:t>gred</a:t>
              </a:r>
              <a:r>
                <a:rPr lang="en-US" sz="1200" b="1" dirty="0">
                  <a:ea typeface="+mn-ea"/>
                  <a:cs typeface="Arial" pitchFamily="34" charset="0"/>
                </a:rPr>
                <a:t> </a:t>
              </a:r>
              <a:r>
                <a:rPr lang="en-US" sz="1200" b="1" dirty="0" err="1">
                  <a:ea typeface="+mn-ea"/>
                  <a:cs typeface="Arial" pitchFamily="34" charset="0"/>
                </a:rPr>
                <a:t>lantikan</a:t>
              </a:r>
              <a:endParaRPr lang="en-US" sz="1200" b="1" dirty="0">
                <a:ea typeface="+mn-ea"/>
                <a:cs typeface="Arial" pitchFamily="34" charset="0"/>
              </a:endParaRPr>
            </a:p>
            <a:p>
              <a:pPr marL="114300" indent="-114300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200" b="1" dirty="0" err="1">
                  <a:ea typeface="+mn-ea"/>
                  <a:cs typeface="Arial" pitchFamily="34" charset="0"/>
                </a:rPr>
                <a:t>Agih</a:t>
              </a:r>
              <a:r>
                <a:rPr lang="en-US" sz="1200" b="1" dirty="0">
                  <a:ea typeface="+mn-ea"/>
                  <a:cs typeface="Arial" pitchFamily="34" charset="0"/>
                </a:rPr>
                <a:t> </a:t>
              </a:r>
              <a:r>
                <a:rPr lang="en-US" sz="1200" b="1" dirty="0" err="1">
                  <a:ea typeface="+mn-ea"/>
                  <a:cs typeface="Arial" pitchFamily="34" charset="0"/>
                </a:rPr>
                <a:t>semula</a:t>
              </a:r>
              <a:r>
                <a:rPr lang="en-US" sz="1200" b="1" dirty="0">
                  <a:ea typeface="+mn-ea"/>
                  <a:cs typeface="Arial" pitchFamily="34" charset="0"/>
                </a:rPr>
                <a:t> &amp; </a:t>
              </a:r>
              <a:r>
                <a:rPr lang="en-US" sz="1200" b="1" dirty="0" err="1">
                  <a:ea typeface="+mn-ea"/>
                  <a:cs typeface="Arial" pitchFamily="34" charset="0"/>
                </a:rPr>
                <a:t>tukar</a:t>
              </a:r>
              <a:r>
                <a:rPr lang="en-US" sz="1200" b="1" dirty="0">
                  <a:ea typeface="+mn-ea"/>
                  <a:cs typeface="Arial" pitchFamily="34" charset="0"/>
                </a:rPr>
                <a:t> </a:t>
              </a:r>
              <a:r>
                <a:rPr lang="en-US" sz="1200" b="1" dirty="0" err="1">
                  <a:ea typeface="+mn-ea"/>
                  <a:cs typeface="Arial" pitchFamily="34" charset="0"/>
                </a:rPr>
                <a:t>ganti</a:t>
              </a:r>
              <a:r>
                <a:rPr lang="en-US" sz="1200" b="1" dirty="0">
                  <a:ea typeface="+mn-ea"/>
                  <a:cs typeface="Arial" pitchFamily="34" charset="0"/>
                </a:rPr>
                <a:t> </a:t>
              </a:r>
              <a:r>
                <a:rPr lang="en-US" sz="1200" b="1" dirty="0" err="1">
                  <a:ea typeface="+mn-ea"/>
                  <a:cs typeface="Arial" pitchFamily="34" charset="0"/>
                </a:rPr>
                <a:t>jawatan</a:t>
              </a:r>
              <a:r>
                <a:rPr lang="en-US" sz="1200" b="1" dirty="0">
                  <a:ea typeface="+mn-ea"/>
                  <a:cs typeface="Arial" pitchFamily="34" charset="0"/>
                </a:rPr>
                <a:t> </a:t>
              </a:r>
              <a:r>
                <a:rPr lang="en-US" sz="1200" b="1" dirty="0" err="1">
                  <a:ea typeface="+mn-ea"/>
                  <a:cs typeface="Arial" pitchFamily="34" charset="0"/>
                </a:rPr>
                <a:t>sedia</a:t>
              </a:r>
              <a:r>
                <a:rPr lang="en-US" sz="1200" b="1" dirty="0">
                  <a:ea typeface="+mn-ea"/>
                  <a:cs typeface="Arial" pitchFamily="34" charset="0"/>
                </a:rPr>
                <a:t> </a:t>
              </a:r>
              <a:r>
                <a:rPr lang="en-US" sz="1200" b="1" dirty="0" err="1">
                  <a:ea typeface="+mn-ea"/>
                  <a:cs typeface="Arial" pitchFamily="34" charset="0"/>
                </a:rPr>
                <a:t>ada</a:t>
              </a:r>
              <a:endParaRPr lang="en-US" sz="1200" b="1" dirty="0">
                <a:ea typeface="+mn-ea"/>
                <a:cs typeface="Arial" pitchFamily="34" charset="0"/>
              </a:endParaRPr>
            </a:p>
            <a:p>
              <a:pPr marL="114300" indent="-114300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200" b="1" dirty="0" err="1">
                  <a:ea typeface="+mn-ea"/>
                  <a:cs typeface="Arial" pitchFamily="34" charset="0"/>
                </a:rPr>
                <a:t>Beku</a:t>
              </a:r>
              <a:r>
                <a:rPr lang="en-US" sz="1200" b="1" dirty="0">
                  <a:ea typeface="+mn-ea"/>
                  <a:cs typeface="Arial" pitchFamily="34" charset="0"/>
                </a:rPr>
                <a:t> </a:t>
              </a:r>
              <a:r>
                <a:rPr lang="en-US" sz="1200" b="1" dirty="0" err="1">
                  <a:ea typeface="+mn-ea"/>
                  <a:cs typeface="Arial" pitchFamily="34" charset="0"/>
                </a:rPr>
                <a:t>pewujudan</a:t>
              </a:r>
              <a:r>
                <a:rPr lang="en-US" sz="1200" b="1" dirty="0">
                  <a:ea typeface="+mn-ea"/>
                  <a:cs typeface="Arial" pitchFamily="34" charset="0"/>
                </a:rPr>
                <a:t> </a:t>
              </a:r>
              <a:r>
                <a:rPr lang="en-US" sz="1200" b="1" dirty="0" err="1">
                  <a:ea typeface="+mn-ea"/>
                  <a:cs typeface="Arial" pitchFamily="34" charset="0"/>
                </a:rPr>
                <a:t>jawatan</a:t>
              </a:r>
              <a:r>
                <a:rPr lang="en-US" sz="1200" b="1" dirty="0">
                  <a:ea typeface="+mn-ea"/>
                  <a:cs typeface="Arial" pitchFamily="34" charset="0"/>
                </a:rPr>
                <a:t> </a:t>
              </a:r>
              <a:r>
                <a:rPr lang="en-US" sz="1200" b="1" dirty="0" err="1">
                  <a:ea typeface="+mn-ea"/>
                  <a:cs typeface="Arial" pitchFamily="34" charset="0"/>
                </a:rPr>
                <a:t>baru</a:t>
              </a:r>
              <a:r>
                <a:rPr lang="en-US" sz="1200" b="1" dirty="0">
                  <a:ea typeface="+mn-ea"/>
                  <a:cs typeface="Arial" pitchFamily="34" charset="0"/>
                </a:rPr>
                <a:t>/ </a:t>
              </a:r>
              <a:r>
                <a:rPr lang="en-US" sz="1200" b="1" dirty="0" err="1">
                  <a:ea typeface="+mn-ea"/>
                  <a:cs typeface="Arial" pitchFamily="34" charset="0"/>
                </a:rPr>
                <a:t>pejabat</a:t>
              </a:r>
              <a:r>
                <a:rPr lang="en-US" sz="1200" b="1" dirty="0">
                  <a:ea typeface="+mn-ea"/>
                  <a:cs typeface="Arial" pitchFamily="34" charset="0"/>
                </a:rPr>
                <a:t> </a:t>
              </a:r>
              <a:r>
                <a:rPr lang="en-US" sz="1200" b="1" dirty="0" err="1">
                  <a:ea typeface="+mn-ea"/>
                  <a:cs typeface="Arial" pitchFamily="34" charset="0"/>
                </a:rPr>
                <a:t>cawangan</a:t>
              </a:r>
              <a:r>
                <a:rPr lang="en-US" sz="1200" b="1" dirty="0">
                  <a:ea typeface="+mn-ea"/>
                  <a:cs typeface="Arial" pitchFamily="34" charset="0"/>
                </a:rPr>
                <a:t> </a:t>
              </a:r>
              <a:r>
                <a:rPr lang="en-US" sz="1200" b="1" dirty="0" err="1">
                  <a:ea typeface="+mn-ea"/>
                  <a:cs typeface="Arial" pitchFamily="34" charset="0"/>
                </a:rPr>
                <a:t>baru</a:t>
              </a:r>
              <a:endParaRPr lang="en-US" sz="1200" b="1" dirty="0">
                <a:ea typeface="+mn-ea"/>
                <a:cs typeface="Arial" pitchFamily="34" charset="0"/>
              </a:endParaRPr>
            </a:p>
          </p:txBody>
        </p:sp>
        <p:grpSp>
          <p:nvGrpSpPr>
            <p:cNvPr id="18481" name="Group 60"/>
            <p:cNvGrpSpPr>
              <a:grpSpLocks/>
            </p:cNvGrpSpPr>
            <p:nvPr/>
          </p:nvGrpSpPr>
          <p:grpSpPr bwMode="auto">
            <a:xfrm>
              <a:off x="243840" y="358140"/>
              <a:ext cx="3022600" cy="2286000"/>
              <a:chOff x="304800" y="571500"/>
              <a:chExt cx="3022600" cy="2286000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>
                <a:off x="305432" y="584200"/>
                <a:ext cx="210299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>
                <a:off x="1589279" y="1393825"/>
                <a:ext cx="1646238" cy="158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2402081" y="2201863"/>
                <a:ext cx="861832" cy="57943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Oval 59"/>
              <p:cNvSpPr/>
              <p:nvPr/>
            </p:nvSpPr>
            <p:spPr>
              <a:xfrm>
                <a:off x="3175032" y="2705100"/>
                <a:ext cx="152368" cy="152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grpSp>
        <p:nvGrpSpPr>
          <p:cNvPr id="18436" name="Group 70"/>
          <p:cNvGrpSpPr>
            <a:grpSpLocks/>
          </p:cNvGrpSpPr>
          <p:nvPr/>
        </p:nvGrpSpPr>
        <p:grpSpPr bwMode="auto">
          <a:xfrm>
            <a:off x="76200" y="2657475"/>
            <a:ext cx="3149600" cy="2524125"/>
            <a:chOff x="76200" y="3191232"/>
            <a:chExt cx="3149600" cy="2523768"/>
          </a:xfrm>
        </p:grpSpPr>
        <p:sp>
          <p:nvSpPr>
            <p:cNvPr id="49" name="TextBox 48"/>
            <p:cNvSpPr txBox="1"/>
            <p:nvPr/>
          </p:nvSpPr>
          <p:spPr>
            <a:xfrm>
              <a:off x="76200" y="3191232"/>
              <a:ext cx="2895600" cy="252376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 err="1">
                  <a:ea typeface="+mn-ea"/>
                  <a:cs typeface="Arial" pitchFamily="34" charset="0"/>
                </a:rPr>
                <a:t>Semakan</a:t>
              </a:r>
              <a:r>
                <a:rPr lang="en-US" sz="2400" b="1" dirty="0">
                  <a:ea typeface="+mn-ea"/>
                  <a:cs typeface="Arial" pitchFamily="34" charset="0"/>
                </a:rPr>
                <a:t> Skim </a:t>
              </a:r>
              <a:r>
                <a:rPr lang="en-US" sz="2400" b="1" dirty="0" err="1">
                  <a:ea typeface="+mn-ea"/>
                  <a:cs typeface="Arial" pitchFamily="34" charset="0"/>
                </a:rPr>
                <a:t>Perkhidmatan</a:t>
              </a:r>
              <a:endParaRPr lang="en-US" sz="2400" b="1" dirty="0">
                <a:ea typeface="+mn-ea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ea typeface="+mn-ea"/>
                  <a:cs typeface="Arial" pitchFamily="34" charset="0"/>
                  <a:sym typeface="Wingdings" pitchFamily="2" charset="2"/>
                </a:rPr>
                <a:t> multi-skilling &amp; multi-tasking</a:t>
              </a:r>
              <a:endParaRPr lang="en-US" sz="1400" b="1" dirty="0">
                <a:ea typeface="+mn-ea"/>
                <a:cs typeface="Arial" pitchFamily="34" charset="0"/>
              </a:endParaRPr>
            </a:p>
            <a:p>
              <a:pPr marL="114300" indent="-114300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200" b="1" dirty="0" err="1">
                  <a:ea typeface="+mn-ea"/>
                  <a:cs typeface="Arial" pitchFamily="34" charset="0"/>
                </a:rPr>
                <a:t>Gubal</a:t>
              </a:r>
              <a:r>
                <a:rPr lang="en-US" sz="1200" b="1" dirty="0">
                  <a:ea typeface="+mn-ea"/>
                  <a:cs typeface="Arial" pitchFamily="34" charset="0"/>
                </a:rPr>
                <a:t> 11 skim </a:t>
              </a:r>
              <a:r>
                <a:rPr lang="en-US" sz="1200" b="1" dirty="0" err="1">
                  <a:ea typeface="+mn-ea"/>
                  <a:cs typeface="Arial" pitchFamily="34" charset="0"/>
                </a:rPr>
                <a:t>perkhidmatan</a:t>
              </a:r>
              <a:r>
                <a:rPr lang="en-US" sz="1200" b="1" dirty="0">
                  <a:ea typeface="+mn-ea"/>
                  <a:cs typeface="Arial" pitchFamily="34" charset="0"/>
                </a:rPr>
                <a:t> </a:t>
              </a:r>
              <a:r>
                <a:rPr lang="en-US" sz="1200" b="1" dirty="0" err="1">
                  <a:ea typeface="+mn-ea"/>
                  <a:cs typeface="Arial" pitchFamily="34" charset="0"/>
                </a:rPr>
                <a:t>baru</a:t>
              </a:r>
              <a:endParaRPr lang="en-US" sz="1200" b="1" dirty="0">
                <a:ea typeface="+mn-ea"/>
                <a:cs typeface="Arial" pitchFamily="34" charset="0"/>
              </a:endParaRPr>
            </a:p>
            <a:p>
              <a:pPr marL="114300" indent="-114300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200" b="1" dirty="0" err="1">
                  <a:ea typeface="+mn-ea"/>
                  <a:cs typeface="Arial" pitchFamily="34" charset="0"/>
                </a:rPr>
                <a:t>Penambahbaikan</a:t>
              </a:r>
              <a:r>
                <a:rPr lang="en-US" sz="1200" b="1" dirty="0">
                  <a:ea typeface="+mn-ea"/>
                  <a:cs typeface="Arial" pitchFamily="34" charset="0"/>
                </a:rPr>
                <a:t> :</a:t>
              </a:r>
            </a:p>
            <a:p>
              <a:pPr marL="342900" indent="-228600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ü"/>
                <a:defRPr/>
              </a:pPr>
              <a:r>
                <a:rPr lang="en-US" sz="1200" b="1" dirty="0" err="1">
                  <a:ea typeface="+mn-ea"/>
                  <a:cs typeface="Arial" pitchFamily="34" charset="0"/>
                </a:rPr>
                <a:t>Kenaikan</a:t>
              </a:r>
              <a:r>
                <a:rPr lang="en-US" sz="1200" b="1" dirty="0">
                  <a:ea typeface="+mn-ea"/>
                  <a:cs typeface="Arial" pitchFamily="34" charset="0"/>
                </a:rPr>
                <a:t> </a:t>
              </a:r>
              <a:r>
                <a:rPr lang="en-US" sz="1200" b="1" dirty="0" err="1">
                  <a:ea typeface="+mn-ea"/>
                  <a:cs typeface="Arial" pitchFamily="34" charset="0"/>
                </a:rPr>
                <a:t>taraf</a:t>
              </a:r>
              <a:endParaRPr lang="en-US" sz="1200" b="1" dirty="0">
                <a:ea typeface="+mn-ea"/>
                <a:cs typeface="Arial" pitchFamily="34" charset="0"/>
              </a:endParaRPr>
            </a:p>
            <a:p>
              <a:pPr marL="342900" indent="-228600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ü"/>
                <a:defRPr/>
              </a:pPr>
              <a:r>
                <a:rPr lang="en-US" sz="1200" b="1" dirty="0" err="1">
                  <a:ea typeface="+mn-ea"/>
                  <a:cs typeface="Arial" pitchFamily="34" charset="0"/>
                </a:rPr>
                <a:t>Perubahan</a:t>
              </a:r>
              <a:r>
                <a:rPr lang="en-US" sz="1200" b="1" dirty="0">
                  <a:ea typeface="+mn-ea"/>
                  <a:cs typeface="Arial" pitchFamily="34" charset="0"/>
                </a:rPr>
                <a:t> </a:t>
              </a:r>
              <a:r>
                <a:rPr lang="en-US" sz="1200" b="1" dirty="0" err="1">
                  <a:ea typeface="+mn-ea"/>
                  <a:cs typeface="Arial" pitchFamily="34" charset="0"/>
                </a:rPr>
                <a:t>lapisan</a:t>
              </a:r>
              <a:r>
                <a:rPr lang="en-US" sz="1200" b="1" dirty="0">
                  <a:ea typeface="+mn-ea"/>
                  <a:cs typeface="Arial" pitchFamily="34" charset="0"/>
                </a:rPr>
                <a:t> </a:t>
              </a:r>
              <a:r>
                <a:rPr lang="en-US" sz="1200" b="1" dirty="0" err="1">
                  <a:ea typeface="+mn-ea"/>
                  <a:cs typeface="Arial" pitchFamily="34" charset="0"/>
                </a:rPr>
                <a:t>gred</a:t>
              </a:r>
              <a:endParaRPr lang="en-US" sz="1200" b="1" dirty="0">
                <a:ea typeface="+mn-ea"/>
                <a:cs typeface="Arial" pitchFamily="34" charset="0"/>
              </a:endParaRPr>
            </a:p>
            <a:p>
              <a:pPr marL="342900" indent="-228600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ü"/>
                <a:defRPr/>
              </a:pPr>
              <a:r>
                <a:rPr lang="en-US" sz="1200" b="1" dirty="0" err="1">
                  <a:ea typeface="+mn-ea"/>
                  <a:cs typeface="Arial" pitchFamily="34" charset="0"/>
                </a:rPr>
                <a:t>Pindaan</a:t>
              </a:r>
              <a:r>
                <a:rPr lang="en-US" sz="1200" b="1" dirty="0">
                  <a:ea typeface="+mn-ea"/>
                  <a:cs typeface="Arial" pitchFamily="34" charset="0"/>
                </a:rPr>
                <a:t> </a:t>
              </a:r>
              <a:r>
                <a:rPr lang="en-US" sz="1200" b="1" dirty="0" err="1">
                  <a:ea typeface="+mn-ea"/>
                  <a:cs typeface="Arial" pitchFamily="34" charset="0"/>
                </a:rPr>
                <a:t>syarat</a:t>
              </a:r>
              <a:r>
                <a:rPr lang="en-US" sz="1200" b="1" dirty="0">
                  <a:ea typeface="+mn-ea"/>
                  <a:cs typeface="Arial" pitchFamily="34" charset="0"/>
                </a:rPr>
                <a:t> </a:t>
              </a:r>
              <a:r>
                <a:rPr lang="en-US" sz="1200" b="1" dirty="0" err="1">
                  <a:ea typeface="+mn-ea"/>
                  <a:cs typeface="Arial" pitchFamily="34" charset="0"/>
                </a:rPr>
                <a:t>lantikan</a:t>
              </a:r>
              <a:endParaRPr lang="en-US" sz="1200" b="1" dirty="0">
                <a:ea typeface="+mn-ea"/>
                <a:cs typeface="Arial" pitchFamily="34" charset="0"/>
              </a:endParaRPr>
            </a:p>
            <a:p>
              <a:pPr marL="342900" indent="-228600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ü"/>
                <a:defRPr/>
              </a:pPr>
              <a:r>
                <a:rPr lang="en-US" sz="1200" b="1" dirty="0" err="1">
                  <a:ea typeface="+mn-ea"/>
                  <a:cs typeface="Arial" pitchFamily="34" charset="0"/>
                </a:rPr>
                <a:t>Pelantikan</a:t>
              </a:r>
              <a:r>
                <a:rPr lang="en-US" sz="1200" b="1" dirty="0">
                  <a:ea typeface="+mn-ea"/>
                  <a:cs typeface="Arial" pitchFamily="34" charset="0"/>
                </a:rPr>
                <a:t> </a:t>
              </a:r>
              <a:r>
                <a:rPr lang="en-US" sz="1200" b="1" dirty="0" err="1">
                  <a:ea typeface="+mn-ea"/>
                  <a:cs typeface="Arial" pitchFamily="34" charset="0"/>
                </a:rPr>
                <a:t>terus</a:t>
              </a:r>
              <a:r>
                <a:rPr lang="en-US" sz="1200" b="1" dirty="0">
                  <a:ea typeface="+mn-ea"/>
                  <a:cs typeface="Arial" pitchFamily="34" charset="0"/>
                </a:rPr>
                <a:t> </a:t>
              </a:r>
              <a:r>
                <a:rPr lang="en-US" sz="1200" b="1" dirty="0" err="1">
                  <a:ea typeface="+mn-ea"/>
                  <a:cs typeface="Arial" pitchFamily="34" charset="0"/>
                </a:rPr>
                <a:t>ke</a:t>
              </a:r>
              <a:r>
                <a:rPr lang="en-US" sz="1200" b="1" dirty="0">
                  <a:ea typeface="+mn-ea"/>
                  <a:cs typeface="Arial" pitchFamily="34" charset="0"/>
                </a:rPr>
                <a:t> </a:t>
              </a:r>
              <a:r>
                <a:rPr lang="en-US" sz="1200" b="1" dirty="0" err="1">
                  <a:ea typeface="+mn-ea"/>
                  <a:cs typeface="Arial" pitchFamily="34" charset="0"/>
                </a:rPr>
                <a:t>gred</a:t>
              </a:r>
              <a:r>
                <a:rPr lang="en-US" sz="1200" b="1" dirty="0">
                  <a:ea typeface="+mn-ea"/>
                  <a:cs typeface="Arial" pitchFamily="34" charset="0"/>
                </a:rPr>
                <a:t> </a:t>
              </a:r>
              <a:r>
                <a:rPr lang="en-US" sz="1200" b="1" dirty="0" err="1">
                  <a:ea typeface="+mn-ea"/>
                  <a:cs typeface="Arial" pitchFamily="34" charset="0"/>
                </a:rPr>
                <a:t>kenaikan</a:t>
              </a:r>
              <a:r>
                <a:rPr lang="en-US" sz="1200" b="1" dirty="0">
                  <a:ea typeface="+mn-ea"/>
                  <a:cs typeface="Arial" pitchFamily="34" charset="0"/>
                </a:rPr>
                <a:t> </a:t>
              </a:r>
              <a:r>
                <a:rPr lang="en-US" sz="1200" b="1" dirty="0" err="1">
                  <a:ea typeface="+mn-ea"/>
                  <a:cs typeface="Arial" pitchFamily="34" charset="0"/>
                </a:rPr>
                <a:t>pangkat</a:t>
              </a:r>
              <a:endParaRPr lang="en-US" sz="1200" b="1" dirty="0">
                <a:ea typeface="+mn-ea"/>
                <a:cs typeface="Arial" pitchFamily="34" charset="0"/>
              </a:endParaRPr>
            </a:p>
            <a:p>
              <a:pPr marL="342900" indent="-228600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ü"/>
                <a:defRPr/>
              </a:pPr>
              <a:r>
                <a:rPr lang="en-US" sz="1200" b="1" dirty="0" err="1">
                  <a:ea typeface="+mn-ea"/>
                  <a:cs typeface="Arial" pitchFamily="34" charset="0"/>
                </a:rPr>
                <a:t>Penjumudan</a:t>
              </a:r>
              <a:endParaRPr lang="en-US" sz="1200" b="1" dirty="0">
                <a:ea typeface="+mn-ea"/>
                <a:cs typeface="Arial" pitchFamily="34" charset="0"/>
              </a:endParaRPr>
            </a:p>
          </p:txBody>
        </p:sp>
        <p:grpSp>
          <p:nvGrpSpPr>
            <p:cNvPr id="18476" name="Group 69"/>
            <p:cNvGrpSpPr>
              <a:grpSpLocks/>
            </p:cNvGrpSpPr>
            <p:nvPr/>
          </p:nvGrpSpPr>
          <p:grpSpPr bwMode="auto">
            <a:xfrm>
              <a:off x="204788" y="3213100"/>
              <a:ext cx="3021012" cy="604520"/>
              <a:chOff x="204788" y="3213100"/>
              <a:chExt cx="3021012" cy="604520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>
                <a:off x="204788" y="3213454"/>
                <a:ext cx="2193925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2390775" y="3213454"/>
                <a:ext cx="822325" cy="57935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Oval 68"/>
              <p:cNvSpPr/>
              <p:nvPr/>
            </p:nvSpPr>
            <p:spPr>
              <a:xfrm>
                <a:off x="3073400" y="3665828"/>
                <a:ext cx="152400" cy="15237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cxnSp>
        <p:nvCxnSpPr>
          <p:cNvPr id="77" name="Straight Connector 76"/>
          <p:cNvCxnSpPr/>
          <p:nvPr/>
        </p:nvCxnSpPr>
        <p:spPr>
          <a:xfrm>
            <a:off x="6827838" y="4038600"/>
            <a:ext cx="2193925" cy="1588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438" name="Group 91"/>
          <p:cNvGrpSpPr>
            <a:grpSpLocks/>
          </p:cNvGrpSpPr>
          <p:nvPr/>
        </p:nvGrpSpPr>
        <p:grpSpPr bwMode="auto">
          <a:xfrm>
            <a:off x="6248400" y="1447800"/>
            <a:ext cx="2743200" cy="1846263"/>
            <a:chOff x="6248400" y="1447799"/>
            <a:chExt cx="2743200" cy="1846527"/>
          </a:xfrm>
        </p:grpSpPr>
        <p:sp>
          <p:nvSpPr>
            <p:cNvPr id="53" name="TextBox 52"/>
            <p:cNvSpPr txBox="1"/>
            <p:nvPr/>
          </p:nvSpPr>
          <p:spPr>
            <a:xfrm>
              <a:off x="6781800" y="1447799"/>
              <a:ext cx="2209800" cy="18465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 err="1">
                  <a:ea typeface="+mn-ea"/>
                  <a:cs typeface="Arial" pitchFamily="34" charset="0"/>
                </a:rPr>
                <a:t>Alih</a:t>
              </a:r>
              <a:r>
                <a:rPr lang="en-US" sz="2400" b="1" dirty="0">
                  <a:ea typeface="+mn-ea"/>
                  <a:cs typeface="Arial" pitchFamily="34" charset="0"/>
                </a:rPr>
                <a:t> </a:t>
              </a:r>
              <a:r>
                <a:rPr lang="en-US" sz="2400" b="1" dirty="0" err="1">
                  <a:ea typeface="+mn-ea"/>
                  <a:cs typeface="Arial" pitchFamily="34" charset="0"/>
                </a:rPr>
                <a:t>Daya</a:t>
              </a:r>
              <a:endParaRPr lang="en-US" sz="2400" b="1" dirty="0">
                <a:ea typeface="+mn-ea"/>
                <a:cs typeface="Arial" pitchFamily="34" charset="0"/>
              </a:endParaRPr>
            </a:p>
            <a:p>
              <a:pPr marL="231775" indent="-231775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à"/>
                <a:defRPr/>
              </a:pPr>
              <a:r>
                <a:rPr lang="en-US" sz="1400" b="1" dirty="0" err="1">
                  <a:ea typeface="+mn-ea"/>
                  <a:cs typeface="Arial" pitchFamily="34" charset="0"/>
                  <a:sym typeface="Wingdings" pitchFamily="2" charset="2"/>
                </a:rPr>
                <a:t>Diserah</a:t>
              </a:r>
              <a:r>
                <a:rPr lang="en-US" sz="1400" b="1" dirty="0">
                  <a:ea typeface="+mn-ea"/>
                  <a:cs typeface="Arial" pitchFamily="34" charset="0"/>
                  <a:sym typeface="Wingdings" pitchFamily="2" charset="2"/>
                </a:rPr>
                <a:t> </a:t>
              </a:r>
              <a:r>
                <a:rPr lang="en-US" sz="1400" b="1" dirty="0" err="1">
                  <a:ea typeface="+mn-ea"/>
                  <a:cs typeface="Arial" pitchFamily="34" charset="0"/>
                  <a:sym typeface="Wingdings" pitchFamily="2" charset="2"/>
                </a:rPr>
                <a:t>urus</a:t>
              </a:r>
              <a:r>
                <a:rPr lang="en-US" sz="1400" b="1" dirty="0">
                  <a:ea typeface="+mn-ea"/>
                  <a:cs typeface="Arial" pitchFamily="34" charset="0"/>
                  <a:sym typeface="Wingdings" pitchFamily="2" charset="2"/>
                </a:rPr>
                <a:t> </a:t>
              </a:r>
              <a:r>
                <a:rPr lang="en-US" sz="1400" b="1" dirty="0" err="1">
                  <a:ea typeface="+mn-ea"/>
                  <a:cs typeface="Arial" pitchFamily="34" charset="0"/>
                  <a:sym typeface="Wingdings" pitchFamily="2" charset="2"/>
                </a:rPr>
                <a:t>kepada</a:t>
              </a:r>
              <a:r>
                <a:rPr lang="en-US" sz="1400" b="1" dirty="0">
                  <a:ea typeface="+mn-ea"/>
                  <a:cs typeface="Arial" pitchFamily="34" charset="0"/>
                  <a:sym typeface="Wingdings" pitchFamily="2" charset="2"/>
                </a:rPr>
                <a:t> </a:t>
              </a:r>
              <a:r>
                <a:rPr lang="en-US" sz="1400" b="1" dirty="0" err="1">
                  <a:ea typeface="+mn-ea"/>
                  <a:cs typeface="Arial" pitchFamily="34" charset="0"/>
                  <a:sym typeface="Wingdings" pitchFamily="2" charset="2"/>
                </a:rPr>
                <a:t>pihak</a:t>
              </a:r>
              <a:r>
                <a:rPr lang="en-US" sz="1400" b="1" dirty="0">
                  <a:ea typeface="+mn-ea"/>
                  <a:cs typeface="Arial" pitchFamily="34" charset="0"/>
                  <a:sym typeface="Wingdings" pitchFamily="2" charset="2"/>
                </a:rPr>
                <a:t> </a:t>
              </a:r>
              <a:r>
                <a:rPr lang="en-US" sz="1400" b="1" dirty="0" err="1">
                  <a:ea typeface="+mn-ea"/>
                  <a:cs typeface="Arial" pitchFamily="34" charset="0"/>
                  <a:sym typeface="Wingdings" pitchFamily="2" charset="2"/>
                </a:rPr>
                <a:t>luar</a:t>
              </a:r>
              <a:r>
                <a:rPr lang="en-US" sz="1400" b="1" dirty="0">
                  <a:ea typeface="+mn-ea"/>
                  <a:cs typeface="Arial" pitchFamily="34" charset="0"/>
                  <a:sym typeface="Wingdings" pitchFamily="2" charset="2"/>
                </a:rPr>
                <a:t> (</a:t>
              </a:r>
              <a:r>
                <a:rPr lang="en-US" sz="1400" b="1" dirty="0" err="1">
                  <a:ea typeface="+mn-ea"/>
                  <a:cs typeface="Arial" pitchFamily="34" charset="0"/>
                  <a:sym typeface="Wingdings" pitchFamily="2" charset="2"/>
                </a:rPr>
                <a:t>cth</a:t>
              </a:r>
              <a:r>
                <a:rPr lang="en-US" sz="1400" b="1" dirty="0">
                  <a:ea typeface="+mn-ea"/>
                  <a:cs typeface="Arial" pitchFamily="34" charset="0"/>
                  <a:sym typeface="Wingdings" pitchFamily="2" charset="2"/>
                </a:rPr>
                <a:t> : </a:t>
              </a:r>
              <a:r>
                <a:rPr lang="en-US" sz="1400" b="1" dirty="0" err="1">
                  <a:ea typeface="+mn-ea"/>
                  <a:cs typeface="Arial" pitchFamily="34" charset="0"/>
                  <a:sym typeface="Wingdings" pitchFamily="2" charset="2"/>
                </a:rPr>
                <a:t>syarikat</a:t>
              </a:r>
              <a:r>
                <a:rPr lang="en-US" sz="1400" b="1" dirty="0">
                  <a:ea typeface="+mn-ea"/>
                  <a:cs typeface="Arial" pitchFamily="34" charset="0"/>
                  <a:sym typeface="Wingdings" pitchFamily="2" charset="2"/>
                </a:rPr>
                <a:t> </a:t>
              </a:r>
              <a:r>
                <a:rPr lang="en-US" sz="1400" b="1" dirty="0" err="1">
                  <a:ea typeface="+mn-ea"/>
                  <a:cs typeface="Arial" pitchFamily="34" charset="0"/>
                  <a:sym typeface="Wingdings" pitchFamily="2" charset="2"/>
                </a:rPr>
                <a:t>swasta</a:t>
              </a:r>
              <a:r>
                <a:rPr lang="en-US" sz="1400" b="1" dirty="0">
                  <a:ea typeface="+mn-ea"/>
                  <a:cs typeface="Arial" pitchFamily="34" charset="0"/>
                  <a:sym typeface="Wingdings" pitchFamily="2" charset="2"/>
                </a:rPr>
                <a:t>)</a:t>
              </a:r>
            </a:p>
            <a:p>
              <a:pPr marL="174625" indent="-174625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200" b="1" dirty="0" err="1">
                  <a:ea typeface="+mn-ea"/>
                  <a:cs typeface="Arial" pitchFamily="34" charset="0"/>
                </a:rPr>
                <a:t>Penyediaan</a:t>
              </a:r>
              <a:r>
                <a:rPr lang="en-US" sz="1200" b="1" dirty="0">
                  <a:ea typeface="+mn-ea"/>
                  <a:cs typeface="Arial" pitchFamily="34" charset="0"/>
                </a:rPr>
                <a:t> </a:t>
              </a:r>
              <a:r>
                <a:rPr lang="en-US" sz="1200" b="1" dirty="0" err="1">
                  <a:ea typeface="+mn-ea"/>
                  <a:cs typeface="Arial" pitchFamily="34" charset="0"/>
                </a:rPr>
                <a:t>makanan</a:t>
              </a:r>
              <a:endParaRPr lang="en-US" sz="1200" b="1" dirty="0">
                <a:ea typeface="+mn-ea"/>
                <a:cs typeface="Arial" pitchFamily="34" charset="0"/>
              </a:endParaRPr>
            </a:p>
            <a:p>
              <a:pPr marL="174625" indent="-174625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200" b="1" dirty="0" err="1">
                  <a:ea typeface="+mn-ea"/>
                  <a:cs typeface="Arial" pitchFamily="34" charset="0"/>
                </a:rPr>
                <a:t>Kawalan</a:t>
              </a:r>
              <a:r>
                <a:rPr lang="en-US" sz="1200" b="1" dirty="0">
                  <a:ea typeface="+mn-ea"/>
                  <a:cs typeface="Arial" pitchFamily="34" charset="0"/>
                </a:rPr>
                <a:t> </a:t>
              </a:r>
              <a:r>
                <a:rPr lang="en-US" sz="1200" b="1" dirty="0" err="1">
                  <a:ea typeface="+mn-ea"/>
                  <a:cs typeface="Arial" pitchFamily="34" charset="0"/>
                </a:rPr>
                <a:t>keselamatan</a:t>
              </a:r>
              <a:r>
                <a:rPr lang="en-US" sz="1200" b="1" dirty="0">
                  <a:ea typeface="+mn-ea"/>
                  <a:cs typeface="Arial" pitchFamily="34" charset="0"/>
                </a:rPr>
                <a:t> (</a:t>
              </a:r>
              <a:r>
                <a:rPr lang="en-US" sz="1200" b="1" dirty="0" err="1">
                  <a:ea typeface="+mn-ea"/>
                  <a:cs typeface="Arial" pitchFamily="34" charset="0"/>
                </a:rPr>
                <a:t>kawasan</a:t>
              </a:r>
              <a:r>
                <a:rPr lang="en-US" sz="1200" b="1" dirty="0">
                  <a:ea typeface="+mn-ea"/>
                  <a:cs typeface="Arial" pitchFamily="34" charset="0"/>
                </a:rPr>
                <a:t> yang </a:t>
              </a:r>
              <a:r>
                <a:rPr lang="en-US" sz="1200" b="1" dirty="0" err="1">
                  <a:ea typeface="+mn-ea"/>
                  <a:cs typeface="Arial" pitchFamily="34" charset="0"/>
                </a:rPr>
                <a:t>tidak</a:t>
              </a:r>
              <a:r>
                <a:rPr lang="en-US" sz="1200" b="1" dirty="0">
                  <a:ea typeface="+mn-ea"/>
                  <a:cs typeface="Arial" pitchFamily="34" charset="0"/>
                </a:rPr>
                <a:t> </a:t>
              </a:r>
              <a:r>
                <a:rPr lang="en-US" sz="1200" b="1" dirty="0" err="1">
                  <a:ea typeface="+mn-ea"/>
                  <a:cs typeface="Arial" pitchFamily="34" charset="0"/>
                </a:rPr>
                <a:t>digazetkan</a:t>
              </a:r>
              <a:r>
                <a:rPr lang="en-US" sz="1200" b="1" dirty="0">
                  <a:ea typeface="+mn-ea"/>
                  <a:cs typeface="Arial" pitchFamily="34" charset="0"/>
                </a:rPr>
                <a:t>)</a:t>
              </a:r>
            </a:p>
          </p:txBody>
        </p:sp>
        <p:cxnSp>
          <p:nvCxnSpPr>
            <p:cNvPr id="73" name="Straight Connector 72"/>
            <p:cNvCxnSpPr/>
            <p:nvPr/>
          </p:nvCxnSpPr>
          <p:spPr>
            <a:xfrm>
              <a:off x="6705600" y="1447799"/>
              <a:ext cx="2103438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V="1">
              <a:off x="6257925" y="1895538"/>
              <a:ext cx="457200" cy="335011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Oval 75"/>
            <p:cNvSpPr/>
            <p:nvPr/>
          </p:nvSpPr>
          <p:spPr>
            <a:xfrm>
              <a:off x="6248400" y="2114644"/>
              <a:ext cx="152400" cy="15242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78" name="Straight Connector 77"/>
            <p:cNvCxnSpPr/>
            <p:nvPr/>
          </p:nvCxnSpPr>
          <p:spPr>
            <a:xfrm rot="5400000">
              <a:off x="6490461" y="1675638"/>
              <a:ext cx="457265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9" name="Straight Connector 78"/>
          <p:cNvCxnSpPr/>
          <p:nvPr/>
        </p:nvCxnSpPr>
        <p:spPr>
          <a:xfrm>
            <a:off x="6448425" y="3775075"/>
            <a:ext cx="404813" cy="273050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6446838" y="3733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8441" name="Group 87"/>
          <p:cNvGrpSpPr>
            <a:grpSpLocks/>
          </p:cNvGrpSpPr>
          <p:nvPr/>
        </p:nvGrpSpPr>
        <p:grpSpPr bwMode="auto">
          <a:xfrm>
            <a:off x="2463800" y="4114800"/>
            <a:ext cx="4013200" cy="2401888"/>
            <a:chOff x="2463800" y="4114800"/>
            <a:chExt cx="4013200" cy="2402356"/>
          </a:xfrm>
        </p:grpSpPr>
        <p:sp>
          <p:nvSpPr>
            <p:cNvPr id="50" name="TextBox 49"/>
            <p:cNvSpPr txBox="1"/>
            <p:nvPr/>
          </p:nvSpPr>
          <p:spPr>
            <a:xfrm>
              <a:off x="2463800" y="4916644"/>
              <a:ext cx="4013200" cy="160051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 err="1">
                  <a:ea typeface="+mn-ea"/>
                  <a:cs typeface="Arial" pitchFamily="34" charset="0"/>
                </a:rPr>
                <a:t>Kajian</a:t>
              </a:r>
              <a:r>
                <a:rPr lang="en-US" sz="2400" b="1" dirty="0">
                  <a:ea typeface="+mn-ea"/>
                  <a:cs typeface="Arial" pitchFamily="34" charset="0"/>
                </a:rPr>
                <a:t> </a:t>
              </a:r>
              <a:r>
                <a:rPr lang="en-US" sz="2400" b="1" dirty="0" err="1">
                  <a:ea typeface="+mn-ea"/>
                  <a:cs typeface="Arial" pitchFamily="34" charset="0"/>
                </a:rPr>
                <a:t>Pertindihan</a:t>
              </a:r>
              <a:r>
                <a:rPr lang="en-US" sz="2400" b="1" dirty="0">
                  <a:ea typeface="+mn-ea"/>
                  <a:cs typeface="Arial" pitchFamily="34" charset="0"/>
                </a:rPr>
                <a:t> </a:t>
              </a:r>
              <a:r>
                <a:rPr lang="en-US" sz="2400" b="1" dirty="0" err="1">
                  <a:ea typeface="+mn-ea"/>
                  <a:cs typeface="Arial" pitchFamily="34" charset="0"/>
                </a:rPr>
                <a:t>Fungsi</a:t>
              </a:r>
              <a:endParaRPr lang="en-US" sz="2400" b="1" dirty="0">
                <a:ea typeface="+mn-ea"/>
                <a:cs typeface="Arial" pitchFamily="34" charset="0"/>
              </a:endParaRPr>
            </a:p>
            <a:p>
              <a:pPr marL="174625" indent="-174625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à"/>
                <a:defRPr/>
              </a:pPr>
              <a:r>
                <a:rPr lang="en-US" sz="1400" b="1" dirty="0" err="1">
                  <a:ea typeface="+mn-ea"/>
                  <a:cs typeface="Arial" pitchFamily="34" charset="0"/>
                  <a:sym typeface="Wingdings" pitchFamily="2" charset="2"/>
                </a:rPr>
                <a:t>Satu</a:t>
              </a:r>
              <a:r>
                <a:rPr lang="en-US" sz="1400" b="1" dirty="0">
                  <a:ea typeface="+mn-ea"/>
                  <a:cs typeface="Arial" pitchFamily="34" charset="0"/>
                  <a:sym typeface="Wingdings" pitchFamily="2" charset="2"/>
                </a:rPr>
                <a:t> </a:t>
              </a:r>
              <a:r>
                <a:rPr lang="en-US" sz="1400" b="1" dirty="0" err="1">
                  <a:ea typeface="+mn-ea"/>
                  <a:cs typeface="Arial" pitchFamily="34" charset="0"/>
                  <a:sym typeface="Wingdings" pitchFamily="2" charset="2"/>
                </a:rPr>
                <a:t>agensi</a:t>
              </a:r>
              <a:r>
                <a:rPr lang="en-US" sz="1400" b="1" dirty="0">
                  <a:ea typeface="+mn-ea"/>
                  <a:cs typeface="Arial" pitchFamily="34" charset="0"/>
                  <a:sym typeface="Wingdings" pitchFamily="2" charset="2"/>
                </a:rPr>
                <a:t> </a:t>
              </a:r>
              <a:r>
                <a:rPr lang="en-US" sz="1400" b="1" dirty="0" err="1">
                  <a:ea typeface="+mn-ea"/>
                  <a:cs typeface="Arial" pitchFamily="34" charset="0"/>
                  <a:sym typeface="Wingdings" pitchFamily="2" charset="2"/>
                </a:rPr>
                <a:t>satu</a:t>
              </a:r>
              <a:r>
                <a:rPr lang="en-US" sz="1400" b="1" dirty="0">
                  <a:ea typeface="+mn-ea"/>
                  <a:cs typeface="Arial" pitchFamily="34" charset="0"/>
                  <a:sym typeface="Wingdings" pitchFamily="2" charset="2"/>
                </a:rPr>
                <a:t> </a:t>
              </a:r>
              <a:r>
                <a:rPr lang="en-US" sz="1400" b="1" dirty="0" err="1">
                  <a:ea typeface="+mn-ea"/>
                  <a:cs typeface="Arial" pitchFamily="34" charset="0"/>
                  <a:sym typeface="Wingdings" pitchFamily="2" charset="2"/>
                </a:rPr>
                <a:t>fungsi</a:t>
              </a:r>
              <a:endParaRPr lang="en-US" sz="1400" b="1" dirty="0">
                <a:ea typeface="+mn-ea"/>
                <a:cs typeface="Arial" pitchFamily="34" charset="0"/>
                <a:sym typeface="Wingdings" pitchFamily="2" charset="2"/>
              </a:endParaRPr>
            </a:p>
            <a:p>
              <a:pPr marL="114300" indent="-114300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200" b="1" dirty="0" err="1">
                  <a:ea typeface="+mn-ea"/>
                  <a:cs typeface="Arial" pitchFamily="34" charset="0"/>
                  <a:sym typeface="Wingdings" pitchFamily="2" charset="2"/>
                </a:rPr>
                <a:t>Pejabat</a:t>
              </a:r>
              <a:r>
                <a:rPr lang="en-US" sz="1200" b="1" dirty="0">
                  <a:ea typeface="+mn-ea"/>
                  <a:cs typeface="Arial" pitchFamily="34" charset="0"/>
                  <a:sym typeface="Wingdings" pitchFamily="2" charset="2"/>
                </a:rPr>
                <a:t> </a:t>
              </a:r>
              <a:r>
                <a:rPr lang="en-US" sz="1200" b="1" dirty="0" err="1">
                  <a:ea typeface="+mn-ea"/>
                  <a:cs typeface="Arial" pitchFamily="34" charset="0"/>
                  <a:sym typeface="Wingdings" pitchFamily="2" charset="2"/>
                </a:rPr>
                <a:t>perwakilan</a:t>
              </a:r>
              <a:r>
                <a:rPr lang="en-US" sz="1200" b="1" dirty="0">
                  <a:ea typeface="+mn-ea"/>
                  <a:cs typeface="Arial" pitchFamily="34" charset="0"/>
                  <a:sym typeface="Wingdings" pitchFamily="2" charset="2"/>
                </a:rPr>
                <a:t> </a:t>
              </a:r>
              <a:r>
                <a:rPr lang="en-US" sz="1200" b="1" dirty="0" err="1">
                  <a:ea typeface="+mn-ea"/>
                  <a:cs typeface="Arial" pitchFamily="34" charset="0"/>
                  <a:sym typeface="Wingdings" pitchFamily="2" charset="2"/>
                </a:rPr>
                <a:t>luar</a:t>
              </a:r>
              <a:r>
                <a:rPr lang="en-US" sz="1200" b="1" dirty="0">
                  <a:ea typeface="+mn-ea"/>
                  <a:cs typeface="Arial" pitchFamily="34" charset="0"/>
                  <a:sym typeface="Wingdings" pitchFamily="2" charset="2"/>
                </a:rPr>
                <a:t> </a:t>
              </a:r>
              <a:r>
                <a:rPr lang="en-US" sz="1200" b="1" dirty="0" err="1">
                  <a:ea typeface="+mn-ea"/>
                  <a:cs typeface="Arial" pitchFamily="34" charset="0"/>
                  <a:sym typeface="Wingdings" pitchFamily="2" charset="2"/>
                </a:rPr>
                <a:t>negeri</a:t>
              </a:r>
              <a:endParaRPr lang="en-US" sz="1200" b="1" dirty="0">
                <a:ea typeface="+mn-ea"/>
                <a:cs typeface="Arial" pitchFamily="34" charset="0"/>
                <a:sym typeface="Wingdings" pitchFamily="2" charset="2"/>
              </a:endParaRPr>
            </a:p>
            <a:p>
              <a:pPr marL="114300" indent="-114300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200" b="1" dirty="0">
                  <a:ea typeface="+mn-ea"/>
                  <a:cs typeface="Arial" pitchFamily="34" charset="0"/>
                  <a:sym typeface="Wingdings" pitchFamily="2" charset="2"/>
                </a:rPr>
                <a:t>Pembangunan </a:t>
              </a:r>
              <a:r>
                <a:rPr lang="en-US" sz="1200" b="1" dirty="0" err="1">
                  <a:ea typeface="+mn-ea"/>
                  <a:cs typeface="Arial" pitchFamily="34" charset="0"/>
                  <a:sym typeface="Wingdings" pitchFamily="2" charset="2"/>
                </a:rPr>
                <a:t>projek</a:t>
              </a:r>
              <a:r>
                <a:rPr lang="en-US" sz="1200" b="1" dirty="0">
                  <a:ea typeface="+mn-ea"/>
                  <a:cs typeface="Arial" pitchFamily="34" charset="0"/>
                  <a:sym typeface="Wingdings" pitchFamily="2" charset="2"/>
                </a:rPr>
                <a:t> </a:t>
              </a:r>
              <a:r>
                <a:rPr lang="en-US" sz="1200" b="1" dirty="0" err="1">
                  <a:ea typeface="+mn-ea"/>
                  <a:cs typeface="Arial" pitchFamily="34" charset="0"/>
                  <a:sym typeface="Wingdings" pitchFamily="2" charset="2"/>
                </a:rPr>
                <a:t>di</a:t>
              </a:r>
              <a:r>
                <a:rPr lang="en-US" sz="1200" b="1" dirty="0">
                  <a:ea typeface="+mn-ea"/>
                  <a:cs typeface="Arial" pitchFamily="34" charset="0"/>
                  <a:sym typeface="Wingdings" pitchFamily="2" charset="2"/>
                </a:rPr>
                <a:t> </a:t>
              </a:r>
              <a:r>
                <a:rPr lang="en-US" sz="1200" b="1" dirty="0" err="1">
                  <a:ea typeface="+mn-ea"/>
                  <a:cs typeface="Arial" pitchFamily="34" charset="0"/>
                  <a:sym typeface="Wingdings" pitchFamily="2" charset="2"/>
                </a:rPr>
                <a:t>daerah</a:t>
              </a:r>
              <a:endParaRPr lang="en-US" sz="1200" b="1" dirty="0">
                <a:ea typeface="+mn-ea"/>
                <a:cs typeface="Arial" pitchFamily="34" charset="0"/>
                <a:sym typeface="Wingdings" pitchFamily="2" charset="2"/>
              </a:endParaRPr>
            </a:p>
            <a:p>
              <a:pPr marL="114300" indent="-114300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200" b="1" dirty="0" err="1">
                  <a:ea typeface="+mn-ea"/>
                  <a:cs typeface="Arial" pitchFamily="34" charset="0"/>
                  <a:sym typeface="Wingdings" pitchFamily="2" charset="2"/>
                </a:rPr>
                <a:t>Penguatkuasaan</a:t>
              </a:r>
              <a:r>
                <a:rPr lang="en-US" sz="1200" b="1" dirty="0">
                  <a:ea typeface="+mn-ea"/>
                  <a:cs typeface="Arial" pitchFamily="34" charset="0"/>
                  <a:sym typeface="Wingdings" pitchFamily="2" charset="2"/>
                </a:rPr>
                <a:t> (</a:t>
              </a:r>
              <a:r>
                <a:rPr lang="en-US" sz="1200" b="1" dirty="0" err="1">
                  <a:ea typeface="+mn-ea"/>
                  <a:cs typeface="Arial" pitchFamily="34" charset="0"/>
                  <a:sym typeface="Wingdings" pitchFamily="2" charset="2"/>
                </a:rPr>
                <a:t>cth</a:t>
              </a:r>
              <a:r>
                <a:rPr lang="en-US" sz="1200" b="1" dirty="0">
                  <a:ea typeface="+mn-ea"/>
                  <a:cs typeface="Arial" pitchFamily="34" charset="0"/>
                  <a:sym typeface="Wingdings" pitchFamily="2" charset="2"/>
                </a:rPr>
                <a:t>: </a:t>
              </a:r>
              <a:r>
                <a:rPr lang="en-US" sz="1200" b="1" dirty="0" err="1">
                  <a:ea typeface="+mn-ea"/>
                  <a:cs typeface="Arial" pitchFamily="34" charset="0"/>
                  <a:sym typeface="Wingdings" pitchFamily="2" charset="2"/>
                </a:rPr>
                <a:t>di</a:t>
              </a:r>
              <a:r>
                <a:rPr lang="en-US" sz="1200" b="1" dirty="0">
                  <a:ea typeface="+mn-ea"/>
                  <a:cs typeface="Arial" pitchFamily="34" charset="0"/>
                  <a:sym typeface="Wingdings" pitchFamily="2" charset="2"/>
                </a:rPr>
                <a:t> </a:t>
              </a:r>
              <a:r>
                <a:rPr lang="en-US" sz="1200" b="1" dirty="0" err="1">
                  <a:ea typeface="+mn-ea"/>
                  <a:cs typeface="Arial" pitchFamily="34" charset="0"/>
                  <a:sym typeface="Wingdings" pitchFamily="2" charset="2"/>
                </a:rPr>
                <a:t>jalan</a:t>
              </a:r>
              <a:r>
                <a:rPr lang="en-US" sz="1200" b="1" dirty="0">
                  <a:ea typeface="+mn-ea"/>
                  <a:cs typeface="Arial" pitchFamily="34" charset="0"/>
                  <a:sym typeface="Wingdings" pitchFamily="2" charset="2"/>
                </a:rPr>
                <a:t> </a:t>
              </a:r>
              <a:r>
                <a:rPr lang="en-US" sz="1200" b="1" dirty="0" err="1">
                  <a:ea typeface="+mn-ea"/>
                  <a:cs typeface="Arial" pitchFamily="34" charset="0"/>
                  <a:sym typeface="Wingdings" pitchFamily="2" charset="2"/>
                </a:rPr>
                <a:t>raya</a:t>
              </a:r>
              <a:r>
                <a:rPr lang="en-US" sz="1200" b="1" dirty="0">
                  <a:ea typeface="+mn-ea"/>
                  <a:cs typeface="Arial" pitchFamily="34" charset="0"/>
                  <a:sym typeface="Wingdings" pitchFamily="2" charset="2"/>
                </a:rPr>
                <a:t>, </a:t>
              </a:r>
              <a:r>
                <a:rPr lang="en-US" sz="1200" b="1" dirty="0" err="1">
                  <a:ea typeface="+mn-ea"/>
                  <a:cs typeface="Arial" pitchFamily="34" charset="0"/>
                  <a:sym typeface="Wingdings" pitchFamily="2" charset="2"/>
                </a:rPr>
                <a:t>laut</a:t>
              </a:r>
              <a:r>
                <a:rPr lang="en-US" sz="1200" b="1" dirty="0">
                  <a:ea typeface="+mn-ea"/>
                  <a:cs typeface="Arial" pitchFamily="34" charset="0"/>
                  <a:sym typeface="Wingdings" pitchFamily="2" charset="2"/>
                </a:rPr>
                <a:t>, </a:t>
              </a:r>
              <a:r>
                <a:rPr lang="en-US" sz="1200" b="1" dirty="0" err="1">
                  <a:ea typeface="+mn-ea"/>
                  <a:cs typeface="Arial" pitchFamily="34" charset="0"/>
                  <a:sym typeface="Wingdings" pitchFamily="2" charset="2"/>
                </a:rPr>
                <a:t>barang</a:t>
              </a:r>
              <a:r>
                <a:rPr lang="en-US" sz="1200" b="1" dirty="0">
                  <a:ea typeface="+mn-ea"/>
                  <a:cs typeface="Arial" pitchFamily="34" charset="0"/>
                  <a:sym typeface="Wingdings" pitchFamily="2" charset="2"/>
                </a:rPr>
                <a:t> </a:t>
              </a:r>
              <a:r>
                <a:rPr lang="en-US" sz="1200" b="1" dirty="0" err="1">
                  <a:ea typeface="+mn-ea"/>
                  <a:cs typeface="Arial" pitchFamily="34" charset="0"/>
                  <a:sym typeface="Wingdings" pitchFamily="2" charset="2"/>
                </a:rPr>
                <a:t>dagangan</a:t>
              </a:r>
              <a:r>
                <a:rPr lang="en-US" sz="1200" b="1" dirty="0">
                  <a:ea typeface="+mn-ea"/>
                  <a:cs typeface="Arial" pitchFamily="34" charset="0"/>
                  <a:sym typeface="Wingdings" pitchFamily="2" charset="2"/>
                </a:rPr>
                <a:t> </a:t>
              </a:r>
              <a:r>
                <a:rPr lang="en-US" sz="1200" b="1" dirty="0" err="1">
                  <a:ea typeface="+mn-ea"/>
                  <a:cs typeface="Arial" pitchFamily="34" charset="0"/>
                  <a:sym typeface="Wingdings" pitchFamily="2" charset="2"/>
                </a:rPr>
                <a:t>dalam</a:t>
              </a:r>
              <a:r>
                <a:rPr lang="en-US" sz="1200" b="1" dirty="0">
                  <a:ea typeface="+mn-ea"/>
                  <a:cs typeface="Arial" pitchFamily="34" charset="0"/>
                  <a:sym typeface="Wingdings" pitchFamily="2" charset="2"/>
                </a:rPr>
                <a:t> </a:t>
              </a:r>
              <a:r>
                <a:rPr lang="en-US" sz="1200" b="1" dirty="0" err="1">
                  <a:ea typeface="+mn-ea"/>
                  <a:cs typeface="Arial" pitchFamily="34" charset="0"/>
                  <a:sym typeface="Wingdings" pitchFamily="2" charset="2"/>
                </a:rPr>
                <a:t>negeri</a:t>
              </a:r>
              <a:r>
                <a:rPr lang="en-US" sz="1200" b="1" dirty="0">
                  <a:ea typeface="+mn-ea"/>
                  <a:cs typeface="Arial" pitchFamily="34" charset="0"/>
                  <a:sym typeface="Wingdings" pitchFamily="2" charset="2"/>
                </a:rPr>
                <a:t>, </a:t>
              </a:r>
              <a:r>
                <a:rPr lang="en-US" sz="1200" b="1" dirty="0" err="1">
                  <a:ea typeface="+mn-ea"/>
                  <a:cs typeface="Arial" pitchFamily="34" charset="0"/>
                  <a:sym typeface="Wingdings" pitchFamily="2" charset="2"/>
                </a:rPr>
                <a:t>kesihatan</a:t>
              </a:r>
              <a:r>
                <a:rPr lang="en-US" sz="1200" b="1" dirty="0">
                  <a:ea typeface="+mn-ea"/>
                  <a:cs typeface="Arial" pitchFamily="34" charset="0"/>
                  <a:sym typeface="Wingdings" pitchFamily="2" charset="2"/>
                </a:rPr>
                <a:t>, </a:t>
              </a:r>
              <a:r>
                <a:rPr lang="en-US" sz="1200" b="1" dirty="0" err="1">
                  <a:ea typeface="+mn-ea"/>
                  <a:cs typeface="Arial" pitchFamily="34" charset="0"/>
                  <a:sym typeface="Wingdings" pitchFamily="2" charset="2"/>
                </a:rPr>
                <a:t>antidadah</a:t>
              </a:r>
              <a:r>
                <a:rPr lang="en-US" sz="1200" b="1" dirty="0">
                  <a:ea typeface="+mn-ea"/>
                  <a:cs typeface="Arial" pitchFamily="34" charset="0"/>
                  <a:sym typeface="Wingdings" pitchFamily="2" charset="2"/>
                </a:rPr>
                <a:t>)</a:t>
              </a:r>
            </a:p>
            <a:p>
              <a:pPr marL="114300" indent="-114300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200" b="1" dirty="0" err="1">
                  <a:ea typeface="+mn-ea"/>
                  <a:cs typeface="Arial" pitchFamily="34" charset="0"/>
                  <a:sym typeface="Wingdings" pitchFamily="2" charset="2"/>
                </a:rPr>
                <a:t>Pendidikan</a:t>
              </a:r>
              <a:r>
                <a:rPr lang="en-US" sz="1200" b="1" dirty="0">
                  <a:ea typeface="+mn-ea"/>
                  <a:cs typeface="Arial" pitchFamily="34" charset="0"/>
                  <a:sym typeface="Wingdings" pitchFamily="2" charset="2"/>
                </a:rPr>
                <a:t> </a:t>
              </a:r>
              <a:r>
                <a:rPr lang="en-US" sz="1200" b="1" dirty="0" err="1">
                  <a:ea typeface="+mn-ea"/>
                  <a:cs typeface="Arial" pitchFamily="34" charset="0"/>
                  <a:sym typeface="Wingdings" pitchFamily="2" charset="2"/>
                </a:rPr>
                <a:t>awal</a:t>
              </a:r>
              <a:r>
                <a:rPr lang="en-US" sz="1200" b="1" dirty="0">
                  <a:ea typeface="+mn-ea"/>
                  <a:cs typeface="Arial" pitchFamily="34" charset="0"/>
                  <a:sym typeface="Wingdings" pitchFamily="2" charset="2"/>
                </a:rPr>
                <a:t> </a:t>
              </a:r>
              <a:r>
                <a:rPr lang="en-US" sz="1200" b="1" dirty="0" err="1">
                  <a:ea typeface="+mn-ea"/>
                  <a:cs typeface="Arial" pitchFamily="34" charset="0"/>
                  <a:sym typeface="Wingdings" pitchFamily="2" charset="2"/>
                </a:rPr>
                <a:t>kanak-kanak</a:t>
              </a:r>
              <a:endParaRPr lang="en-US" sz="1400" b="1" dirty="0">
                <a:ea typeface="+mn-ea"/>
                <a:cs typeface="Arial" pitchFamily="34" charset="0"/>
                <a:sym typeface="Wingdings" pitchFamily="2" charset="2"/>
              </a:endParaRPr>
            </a:p>
          </p:txBody>
        </p:sp>
        <p:grpSp>
          <p:nvGrpSpPr>
            <p:cNvPr id="18466" name="Group 86"/>
            <p:cNvGrpSpPr>
              <a:grpSpLocks/>
            </p:cNvGrpSpPr>
            <p:nvPr/>
          </p:nvGrpSpPr>
          <p:grpSpPr bwMode="auto">
            <a:xfrm>
              <a:off x="2514602" y="4114800"/>
              <a:ext cx="3017520" cy="799876"/>
              <a:chOff x="2514600" y="4383312"/>
              <a:chExt cx="3017520" cy="799876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>
                <a:off x="2514598" y="5181981"/>
                <a:ext cx="3017838" cy="158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flipV="1">
                <a:off x="2528886" y="4459527"/>
                <a:ext cx="862012" cy="71610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Oval 82"/>
              <p:cNvSpPr/>
              <p:nvPr/>
            </p:nvSpPr>
            <p:spPr>
              <a:xfrm>
                <a:off x="3314698" y="4383312"/>
                <a:ext cx="152400" cy="15243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grpSp>
        <p:nvGrpSpPr>
          <p:cNvPr id="18442" name="Group 95"/>
          <p:cNvGrpSpPr>
            <a:grpSpLocks/>
          </p:cNvGrpSpPr>
          <p:nvPr/>
        </p:nvGrpSpPr>
        <p:grpSpPr bwMode="auto">
          <a:xfrm>
            <a:off x="3276600" y="152400"/>
            <a:ext cx="3038475" cy="1504950"/>
            <a:chOff x="3276600" y="152400"/>
            <a:chExt cx="3038475" cy="1504950"/>
          </a:xfrm>
        </p:grpSpPr>
        <p:sp>
          <p:nvSpPr>
            <p:cNvPr id="52" name="TextBox 51"/>
            <p:cNvSpPr txBox="1"/>
            <p:nvPr/>
          </p:nvSpPr>
          <p:spPr>
            <a:xfrm>
              <a:off x="3276600" y="152400"/>
              <a:ext cx="2971800" cy="10461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 err="1">
                  <a:ea typeface="+mn-ea"/>
                  <a:cs typeface="Arial" pitchFamily="34" charset="0"/>
                </a:rPr>
                <a:t>Perekayasaan</a:t>
              </a:r>
              <a:endParaRPr lang="en-US" sz="2400" b="1" dirty="0">
                <a:ea typeface="+mn-ea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à"/>
                <a:defRPr/>
              </a:pPr>
              <a:r>
                <a:rPr lang="en-US" sz="1400" b="1" dirty="0" err="1">
                  <a:ea typeface="+mn-ea"/>
                  <a:cs typeface="Arial" pitchFamily="34" charset="0"/>
                  <a:sym typeface="Wingdings" pitchFamily="2" charset="2"/>
                </a:rPr>
                <a:t>Perkemas</a:t>
              </a:r>
              <a:r>
                <a:rPr lang="en-US" sz="1400" b="1" dirty="0">
                  <a:ea typeface="+mn-ea"/>
                  <a:cs typeface="Arial" pitchFamily="34" charset="0"/>
                  <a:sym typeface="Wingdings" pitchFamily="2" charset="2"/>
                </a:rPr>
                <a:t> </a:t>
              </a:r>
              <a:r>
                <a:rPr lang="en-US" sz="1400" b="1" dirty="0" err="1">
                  <a:ea typeface="+mn-ea"/>
                  <a:cs typeface="Arial" pitchFamily="34" charset="0"/>
                  <a:sym typeface="Wingdings" pitchFamily="2" charset="2"/>
                </a:rPr>
                <a:t>proses</a:t>
              </a:r>
              <a:r>
                <a:rPr lang="en-US" sz="1400" b="1" dirty="0">
                  <a:ea typeface="+mn-ea"/>
                  <a:cs typeface="Arial" pitchFamily="34" charset="0"/>
                  <a:sym typeface="Wingdings" pitchFamily="2" charset="2"/>
                </a:rPr>
                <a:t> </a:t>
              </a:r>
              <a:r>
                <a:rPr lang="en-US" sz="1400" b="1" dirty="0" err="1">
                  <a:ea typeface="+mn-ea"/>
                  <a:cs typeface="Arial" pitchFamily="34" charset="0"/>
                  <a:sym typeface="Wingdings" pitchFamily="2" charset="2"/>
                </a:rPr>
                <a:t>kerja</a:t>
              </a:r>
              <a:endParaRPr lang="en-US" sz="1400" b="1" dirty="0">
                <a:ea typeface="+mn-ea"/>
                <a:cs typeface="Arial" pitchFamily="34" charset="0"/>
                <a:sym typeface="Wingdings" pitchFamily="2" charset="2"/>
              </a:endParaRPr>
            </a:p>
            <a:p>
              <a:pPr marL="114300" indent="-114300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200" b="1" dirty="0" err="1">
                  <a:ea typeface="+mn-ea"/>
                  <a:cs typeface="Arial" pitchFamily="34" charset="0"/>
                </a:rPr>
                <a:t>Pengurusan</a:t>
              </a:r>
              <a:r>
                <a:rPr lang="en-US" sz="1200" b="1" dirty="0">
                  <a:ea typeface="+mn-ea"/>
                  <a:cs typeface="Arial" pitchFamily="34" charset="0"/>
                </a:rPr>
                <a:t> </a:t>
              </a:r>
              <a:r>
                <a:rPr lang="en-US" sz="1200" b="1" dirty="0" err="1">
                  <a:ea typeface="+mn-ea"/>
                  <a:cs typeface="Arial" pitchFamily="34" charset="0"/>
                </a:rPr>
                <a:t>teknologi</a:t>
              </a:r>
              <a:r>
                <a:rPr lang="en-US" sz="1200" b="1" dirty="0">
                  <a:ea typeface="+mn-ea"/>
                  <a:cs typeface="Arial" pitchFamily="34" charset="0"/>
                </a:rPr>
                <a:t> </a:t>
              </a:r>
              <a:r>
                <a:rPr lang="en-US" sz="1200" b="1" dirty="0" err="1">
                  <a:ea typeface="+mn-ea"/>
                  <a:cs typeface="Arial" pitchFamily="34" charset="0"/>
                </a:rPr>
                <a:t>maklumat</a:t>
              </a:r>
              <a:r>
                <a:rPr lang="en-US" sz="1200" b="1" dirty="0">
                  <a:ea typeface="+mn-ea"/>
                  <a:cs typeface="Arial" pitchFamily="34" charset="0"/>
                </a:rPr>
                <a:t> &amp; </a:t>
              </a:r>
              <a:r>
                <a:rPr lang="en-US" sz="1200" b="1" dirty="0" err="1">
                  <a:ea typeface="+mn-ea"/>
                  <a:cs typeface="Arial" pitchFamily="34" charset="0"/>
                </a:rPr>
                <a:t>komunikasi</a:t>
              </a:r>
              <a:endParaRPr lang="en-US" sz="1200" b="1" dirty="0">
                <a:ea typeface="+mn-ea"/>
                <a:cs typeface="Arial" pitchFamily="34" charset="0"/>
              </a:endParaRPr>
            </a:p>
          </p:txBody>
        </p:sp>
        <p:grpSp>
          <p:nvGrpSpPr>
            <p:cNvPr id="18460" name="Group 94"/>
            <p:cNvGrpSpPr>
              <a:grpSpLocks/>
            </p:cNvGrpSpPr>
            <p:nvPr/>
          </p:nvGrpSpPr>
          <p:grpSpPr bwMode="auto">
            <a:xfrm>
              <a:off x="3296696" y="162448"/>
              <a:ext cx="3018379" cy="1494902"/>
              <a:chOff x="3296696" y="162448"/>
              <a:chExt cx="3018379" cy="1494902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rot="5400000">
                <a:off x="5894387" y="573088"/>
                <a:ext cx="823913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Oval 64"/>
              <p:cNvSpPr/>
              <p:nvPr/>
            </p:nvSpPr>
            <p:spPr>
              <a:xfrm>
                <a:off x="5505450" y="150495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74" name="Straight Connector 73"/>
              <p:cNvCxnSpPr/>
              <p:nvPr/>
            </p:nvCxnSpPr>
            <p:spPr>
              <a:xfrm>
                <a:off x="3297238" y="177800"/>
                <a:ext cx="301625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flipV="1">
                <a:off x="5553075" y="971550"/>
                <a:ext cx="762000" cy="63976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5" name="Oval 44"/>
          <p:cNvSpPr/>
          <p:nvPr/>
        </p:nvSpPr>
        <p:spPr>
          <a:xfrm>
            <a:off x="152400" y="152400"/>
            <a:ext cx="304800" cy="304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44" name="TextBox 46"/>
          <p:cNvSpPr txBox="1">
            <a:spLocks noChangeArrowheads="1"/>
          </p:cNvSpPr>
          <p:nvPr/>
        </p:nvSpPr>
        <p:spPr bwMode="auto">
          <a:xfrm>
            <a:off x="152400" y="115888"/>
            <a:ext cx="312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4" name="Oval 53"/>
          <p:cNvSpPr/>
          <p:nvPr/>
        </p:nvSpPr>
        <p:spPr>
          <a:xfrm>
            <a:off x="49213" y="2462213"/>
            <a:ext cx="304800" cy="304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46" name="TextBox 56"/>
          <p:cNvSpPr txBox="1">
            <a:spLocks noChangeArrowheads="1"/>
          </p:cNvSpPr>
          <p:nvPr/>
        </p:nvSpPr>
        <p:spPr bwMode="auto">
          <a:xfrm>
            <a:off x="49213" y="2424113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9" name="Oval 58"/>
          <p:cNvSpPr/>
          <p:nvPr/>
        </p:nvSpPr>
        <p:spPr>
          <a:xfrm>
            <a:off x="5383213" y="4732338"/>
            <a:ext cx="304800" cy="304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48" name="TextBox 60"/>
          <p:cNvSpPr txBox="1">
            <a:spLocks noChangeArrowheads="1"/>
          </p:cNvSpPr>
          <p:nvPr/>
        </p:nvSpPr>
        <p:spPr bwMode="auto">
          <a:xfrm>
            <a:off x="5383213" y="4695825"/>
            <a:ext cx="3127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64" name="Oval 63"/>
          <p:cNvSpPr/>
          <p:nvPr/>
        </p:nvSpPr>
        <p:spPr>
          <a:xfrm>
            <a:off x="8763000" y="3859213"/>
            <a:ext cx="304800" cy="304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50" name="TextBox 66"/>
          <p:cNvSpPr txBox="1">
            <a:spLocks noChangeArrowheads="1"/>
          </p:cNvSpPr>
          <p:nvPr/>
        </p:nvSpPr>
        <p:spPr bwMode="auto">
          <a:xfrm>
            <a:off x="8763000" y="382111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70" name="Oval 69"/>
          <p:cNvSpPr/>
          <p:nvPr/>
        </p:nvSpPr>
        <p:spPr>
          <a:xfrm>
            <a:off x="8610600" y="1255713"/>
            <a:ext cx="304800" cy="304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52" name="TextBox 70"/>
          <p:cNvSpPr txBox="1">
            <a:spLocks noChangeArrowheads="1"/>
          </p:cNvSpPr>
          <p:nvPr/>
        </p:nvSpPr>
        <p:spPr bwMode="auto">
          <a:xfrm>
            <a:off x="8610600" y="12192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72" name="Oval 71"/>
          <p:cNvSpPr/>
          <p:nvPr/>
        </p:nvSpPr>
        <p:spPr>
          <a:xfrm>
            <a:off x="3124200" y="36513"/>
            <a:ext cx="304800" cy="304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54" name="TextBox 80"/>
          <p:cNvSpPr txBox="1">
            <a:spLocks noChangeArrowheads="1"/>
          </p:cNvSpPr>
          <p:nvPr/>
        </p:nvSpPr>
        <p:spPr bwMode="auto">
          <a:xfrm>
            <a:off x="3124200" y="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6</a:t>
            </a:r>
          </a:p>
        </p:txBody>
      </p:sp>
      <p:grpSp>
        <p:nvGrpSpPr>
          <p:cNvPr id="18455" name="Group 56"/>
          <p:cNvGrpSpPr>
            <a:grpSpLocks/>
          </p:cNvGrpSpPr>
          <p:nvPr/>
        </p:nvGrpSpPr>
        <p:grpSpPr bwMode="auto">
          <a:xfrm>
            <a:off x="2798763" y="1676400"/>
            <a:ext cx="3678237" cy="3048000"/>
            <a:chOff x="2578360" y="1676400"/>
            <a:chExt cx="4279640" cy="3584575"/>
          </a:xfrm>
        </p:grpSpPr>
        <p:sp>
          <p:nvSpPr>
            <p:cNvPr id="61" name="Oval 60"/>
            <p:cNvSpPr/>
            <p:nvPr/>
          </p:nvSpPr>
          <p:spPr bwMode="auto">
            <a:xfrm>
              <a:off x="2578360" y="1676400"/>
              <a:ext cx="4190999" cy="3584575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5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 bwMode="auto">
            <a:xfrm>
              <a:off x="2971800" y="2362201"/>
              <a:ext cx="3886200" cy="2497511"/>
            </a:xfrm>
            <a:prstGeom prst="rect">
              <a:avLst/>
            </a:prstGeom>
            <a:no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>
                    <a:solidFill>
                      <a:sysClr val="windowText" lastClr="000000"/>
                    </a:solidFill>
                  </a:ln>
                  <a:solidFill>
                    <a:srgbClr val="FFFF00"/>
                  </a:solidFill>
                  <a:latin typeface="Arial Black" pitchFamily="34" charset="0"/>
                  <a:ea typeface="+mn-ea"/>
                  <a:cs typeface="Arial" pitchFamily="34" charset="0"/>
                </a:rPr>
                <a:t>STRATEGI</a:t>
              </a:r>
              <a:endParaRPr lang="en-US" sz="4000" dirty="0">
                <a:solidFill>
                  <a:srgbClr val="FFFF00"/>
                </a:solidFill>
                <a:ea typeface="+mn-e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n>
                    <a:solidFill>
                      <a:sysClr val="windowText" lastClr="000000"/>
                    </a:solidFill>
                  </a:ln>
                  <a:solidFill>
                    <a:srgbClr val="FFFF00"/>
                  </a:solidFill>
                  <a:latin typeface="Arial Black" pitchFamily="34" charset="0"/>
                  <a:ea typeface="+mn-ea"/>
                  <a:cs typeface="Arial" pitchFamily="34" charset="0"/>
                </a:rPr>
                <a:t>PERKHIDMATAN AWAM YANG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 err="1">
                  <a:ln>
                    <a:solidFill>
                      <a:sysClr val="windowText" lastClr="000000"/>
                    </a:solidFill>
                  </a:ln>
                  <a:solidFill>
                    <a:srgbClr val="FFFF00"/>
                  </a:solidFill>
                  <a:latin typeface="Arial Black" pitchFamily="34" charset="0"/>
                  <a:ea typeface="+mn-ea"/>
                  <a:cs typeface="Arial" pitchFamily="34" charset="0"/>
                </a:rPr>
                <a:t>KEJAT</a:t>
              </a:r>
              <a:endParaRPr lang="en-US" sz="4000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  <a:ea typeface="+mn-ea"/>
              </a:endParaRPr>
            </a:p>
          </p:txBody>
        </p:sp>
      </p:grpSp>
      <p:sp>
        <p:nvSpPr>
          <p:cNvPr id="18456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59BF0BA-8BEC-409A-9B11-2FCDCDEED1F5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12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1"/>
          <p:cNvSpPr>
            <a:spLocks noGrp="1"/>
          </p:cNvSpPr>
          <p:nvPr>
            <p:ph type="sldNum" sz="quarter" idx="12"/>
          </p:nvPr>
        </p:nvSpPr>
        <p:spPr bwMode="auto">
          <a:xfrm>
            <a:off x="8839200" y="6492875"/>
            <a:ext cx="3048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3BA6D347-CB09-4907-AFE9-2AB9E81B0C52}" type="slidenum">
              <a:rPr lang="en-US" smtClean="0"/>
              <a:pPr/>
              <a:t>13</a:t>
            </a:fld>
            <a:endParaRPr lang="en-US" smtClean="0"/>
          </a:p>
        </p:txBody>
      </p:sp>
      <p:cxnSp>
        <p:nvCxnSpPr>
          <p:cNvPr id="66" name="Straight Connector 65"/>
          <p:cNvCxnSpPr/>
          <p:nvPr/>
        </p:nvCxnSpPr>
        <p:spPr bwMode="auto">
          <a:xfrm>
            <a:off x="4191000" y="3581400"/>
            <a:ext cx="4114800" cy="1588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460" name="Group 58"/>
          <p:cNvGrpSpPr>
            <a:grpSpLocks/>
          </p:cNvGrpSpPr>
          <p:nvPr/>
        </p:nvGrpSpPr>
        <p:grpSpPr bwMode="auto">
          <a:xfrm>
            <a:off x="2438400" y="174625"/>
            <a:ext cx="6553200" cy="1501775"/>
            <a:chOff x="2438400" y="152400"/>
            <a:chExt cx="6553201" cy="1502934"/>
          </a:xfrm>
        </p:grpSpPr>
        <p:sp>
          <p:nvSpPr>
            <p:cNvPr id="49" name="TextBox 48"/>
            <p:cNvSpPr txBox="1"/>
            <p:nvPr/>
          </p:nvSpPr>
          <p:spPr bwMode="auto">
            <a:xfrm>
              <a:off x="4191000" y="152400"/>
              <a:ext cx="4800601" cy="70857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cs typeface="Arial" pitchFamily="34" charset="0"/>
                </a:rPr>
                <a:t>Kumpulan Premier</a:t>
              </a:r>
            </a:p>
            <a:p>
              <a:pPr marL="173038" indent="-173038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§"/>
                <a:defRPr/>
              </a:pPr>
              <a:r>
                <a:rPr lang="en-US" sz="1600" b="1" dirty="0">
                  <a:cs typeface="Arial" pitchFamily="34" charset="0"/>
                  <a:sym typeface="Wingdings" pitchFamily="2" charset="2"/>
                </a:rPr>
                <a:t>36 </a:t>
              </a:r>
              <a:r>
                <a:rPr lang="en-US" sz="1600" b="1" dirty="0" err="1">
                  <a:cs typeface="Arial" pitchFamily="34" charset="0"/>
                  <a:sym typeface="Wingdings" pitchFamily="2" charset="2"/>
                </a:rPr>
                <a:t>jawatan</a:t>
              </a:r>
              <a:r>
                <a:rPr lang="en-US" sz="1600" b="1" dirty="0">
                  <a:cs typeface="Arial" pitchFamily="34" charset="0"/>
                  <a:sym typeface="Wingdings" pitchFamily="2" charset="2"/>
                </a:rPr>
                <a:t> </a:t>
              </a:r>
              <a:r>
                <a:rPr lang="en-US" sz="1600" b="1" dirty="0" err="1">
                  <a:cs typeface="Arial" pitchFamily="34" charset="0"/>
                  <a:sym typeface="Wingdings" pitchFamily="2" charset="2"/>
                </a:rPr>
                <a:t>utama</a:t>
              </a:r>
              <a:endParaRPr lang="en-US" sz="1600" b="1" dirty="0">
                <a:cs typeface="Arial" pitchFamily="34" charset="0"/>
                <a:sym typeface="Wingdings" pitchFamily="2" charset="2"/>
              </a:endParaRPr>
            </a:p>
          </p:txBody>
        </p:sp>
        <p:cxnSp>
          <p:nvCxnSpPr>
            <p:cNvPr id="68" name="Straight Connector 67"/>
            <p:cNvCxnSpPr/>
            <p:nvPr/>
          </p:nvCxnSpPr>
          <p:spPr bwMode="auto">
            <a:xfrm rot="10800000" flipV="1">
              <a:off x="2514600" y="152400"/>
              <a:ext cx="1689100" cy="1426675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Oval 68"/>
            <p:cNvSpPr/>
            <p:nvPr/>
          </p:nvSpPr>
          <p:spPr bwMode="auto">
            <a:xfrm>
              <a:off x="2438400" y="1502816"/>
              <a:ext cx="152400" cy="15251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77" name="Straight Connector 76"/>
            <p:cNvCxnSpPr/>
            <p:nvPr/>
          </p:nvCxnSpPr>
          <p:spPr>
            <a:xfrm>
              <a:off x="4191000" y="152400"/>
              <a:ext cx="4114801" cy="1589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461" name="Group 29"/>
          <p:cNvGrpSpPr>
            <a:grpSpLocks/>
          </p:cNvGrpSpPr>
          <p:nvPr/>
        </p:nvGrpSpPr>
        <p:grpSpPr bwMode="auto">
          <a:xfrm>
            <a:off x="184150" y="1524000"/>
            <a:ext cx="3919538" cy="3276600"/>
            <a:chOff x="1295400" y="914400"/>
            <a:chExt cx="6553200" cy="5505450"/>
          </a:xfrm>
        </p:grpSpPr>
        <p:sp>
          <p:nvSpPr>
            <p:cNvPr id="31" name="Trapezoid 30"/>
            <p:cNvSpPr/>
            <p:nvPr/>
          </p:nvSpPr>
          <p:spPr bwMode="auto">
            <a:xfrm>
              <a:off x="1295400" y="5182191"/>
              <a:ext cx="6553200" cy="1237659"/>
            </a:xfrm>
            <a:prstGeom prst="trapezoid">
              <a:avLst>
                <a:gd name="adj" fmla="val 65324"/>
              </a:avLst>
            </a:prstGeom>
            <a:solidFill>
              <a:srgbClr val="6C0000"/>
            </a:solidFill>
            <a:ln>
              <a:solidFill>
                <a:schemeClr val="bg1"/>
              </a:solidFill>
            </a:ln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Trapezoid 31"/>
            <p:cNvSpPr/>
            <p:nvPr/>
          </p:nvSpPr>
          <p:spPr bwMode="auto">
            <a:xfrm>
              <a:off x="2996738" y="2672197"/>
              <a:ext cx="3113366" cy="984258"/>
            </a:xfrm>
            <a:prstGeom prst="trapezoid">
              <a:avLst>
                <a:gd name="adj" fmla="val 54661"/>
              </a:avLst>
            </a:prstGeom>
            <a:solidFill>
              <a:srgbClr val="FF1D1D"/>
            </a:solidFill>
            <a:ln>
              <a:solidFill>
                <a:schemeClr val="bg1"/>
              </a:solidFill>
            </a:ln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Trapezoid 32"/>
            <p:cNvSpPr/>
            <p:nvPr/>
          </p:nvSpPr>
          <p:spPr bwMode="auto">
            <a:xfrm>
              <a:off x="2245601" y="3811163"/>
              <a:ext cx="4687302" cy="1213654"/>
            </a:xfrm>
            <a:prstGeom prst="trapezoid">
              <a:avLst>
                <a:gd name="adj" fmla="val 54644"/>
              </a:avLst>
            </a:prstGeom>
            <a:solidFill>
              <a:srgbClr val="B70000"/>
            </a:solidFill>
            <a:ln>
              <a:solidFill>
                <a:schemeClr val="bg1"/>
              </a:solidFill>
            </a:ln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TextBox 16"/>
            <p:cNvSpPr txBox="1">
              <a:spLocks noChangeArrowheads="1"/>
            </p:cNvSpPr>
            <p:nvPr/>
          </p:nvSpPr>
          <p:spPr bwMode="auto">
            <a:xfrm>
              <a:off x="2683933" y="2573667"/>
              <a:ext cx="3872443" cy="1189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000" b="1" dirty="0">
                  <a:ln>
                    <a:solidFill>
                      <a:sysClr val="windowText" lastClr="000000"/>
                    </a:solidFill>
                  </a:ln>
                  <a:solidFill>
                    <a:srgbClr val="FFFF00"/>
                  </a:solidFill>
                </a:rPr>
                <a:t> PENGURUSAN </a:t>
              </a:r>
            </a:p>
            <a:p>
              <a:pPr algn="ctr">
                <a:defRPr/>
              </a:pPr>
              <a:r>
                <a:rPr lang="en-US" sz="2000" b="1" dirty="0">
                  <a:ln>
                    <a:solidFill>
                      <a:sysClr val="windowText" lastClr="000000"/>
                    </a:solidFill>
                  </a:ln>
                  <a:solidFill>
                    <a:srgbClr val="FFFF00"/>
                  </a:solidFill>
                </a:rPr>
                <a:t>TERTINGGI </a:t>
              </a:r>
            </a:p>
          </p:txBody>
        </p:sp>
        <p:sp>
          <p:nvSpPr>
            <p:cNvPr id="35" name="TextBox 17"/>
            <p:cNvSpPr txBox="1">
              <a:spLocks noChangeArrowheads="1"/>
            </p:cNvSpPr>
            <p:nvPr/>
          </p:nvSpPr>
          <p:spPr bwMode="auto">
            <a:xfrm>
              <a:off x="2426501" y="3849954"/>
              <a:ext cx="4292869" cy="1189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000" b="1" dirty="0">
                  <a:ln>
                    <a:solidFill>
                      <a:sysClr val="windowText" lastClr="000000"/>
                    </a:solidFill>
                  </a:ln>
                  <a:solidFill>
                    <a:srgbClr val="FFFF00"/>
                  </a:solidFill>
                </a:rPr>
                <a:t> PENGURUSAN </a:t>
              </a:r>
            </a:p>
            <a:p>
              <a:pPr algn="ctr">
                <a:defRPr/>
              </a:pPr>
              <a:r>
                <a:rPr lang="en-US" sz="2000" b="1" dirty="0">
                  <a:ln>
                    <a:solidFill>
                      <a:sysClr val="windowText" lastClr="000000"/>
                    </a:solidFill>
                  </a:ln>
                  <a:solidFill>
                    <a:srgbClr val="FFFF00"/>
                  </a:solidFill>
                </a:rPr>
                <a:t>&amp; PROFESIONAL</a:t>
              </a:r>
            </a:p>
          </p:txBody>
        </p:sp>
        <p:sp>
          <p:nvSpPr>
            <p:cNvPr id="36" name="TextBox 18"/>
            <p:cNvSpPr txBox="1">
              <a:spLocks noChangeArrowheads="1"/>
            </p:cNvSpPr>
            <p:nvPr/>
          </p:nvSpPr>
          <p:spPr bwMode="auto">
            <a:xfrm>
              <a:off x="2743201" y="5535555"/>
              <a:ext cx="3657601" cy="672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000" b="1" dirty="0">
                  <a:ln>
                    <a:solidFill>
                      <a:sysClr val="windowText" lastClr="000000"/>
                    </a:solidFill>
                  </a:ln>
                  <a:solidFill>
                    <a:srgbClr val="FFFF00"/>
                  </a:solidFill>
                </a:rPr>
                <a:t>PELAKSANA</a:t>
              </a:r>
            </a:p>
          </p:txBody>
        </p:sp>
        <p:grpSp>
          <p:nvGrpSpPr>
            <p:cNvPr id="19484" name="Group 15"/>
            <p:cNvGrpSpPr>
              <a:grpSpLocks/>
            </p:cNvGrpSpPr>
            <p:nvPr/>
          </p:nvGrpSpPr>
          <p:grpSpPr bwMode="auto">
            <a:xfrm>
              <a:off x="2931578" y="914400"/>
              <a:ext cx="3352800" cy="1600200"/>
              <a:chOff x="2931578" y="914400"/>
              <a:chExt cx="3352800" cy="1600200"/>
            </a:xfrm>
          </p:grpSpPr>
          <p:sp>
            <p:nvSpPr>
              <p:cNvPr id="38" name="Trapezoid 37"/>
              <p:cNvSpPr/>
              <p:nvPr/>
            </p:nvSpPr>
            <p:spPr bwMode="auto">
              <a:xfrm>
                <a:off x="3657631" y="914400"/>
                <a:ext cx="1828739" cy="1600422"/>
              </a:xfrm>
              <a:prstGeom prst="trapezoid">
                <a:avLst>
                  <a:gd name="adj" fmla="val 57143"/>
                </a:avLst>
              </a:prstGeom>
              <a:solidFill>
                <a:srgbClr val="FF6161"/>
              </a:solidFill>
              <a:ln>
                <a:solidFill>
                  <a:schemeClr val="bg1"/>
                </a:solidFill>
              </a:ln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9" name="TextBox 14"/>
              <p:cNvSpPr txBox="1">
                <a:spLocks noChangeArrowheads="1"/>
              </p:cNvSpPr>
              <p:nvPr/>
            </p:nvSpPr>
            <p:spPr bwMode="auto">
              <a:xfrm>
                <a:off x="2931578" y="1621827"/>
                <a:ext cx="3352800" cy="6722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2000" b="1" dirty="0">
                    <a:ln>
                      <a:solidFill>
                        <a:sysClr val="windowText" lastClr="000000"/>
                      </a:solidFill>
                    </a:ln>
                    <a:solidFill>
                      <a:srgbClr val="FFFF00"/>
                    </a:solidFill>
                  </a:rPr>
                  <a:t>PREMIER</a:t>
                </a:r>
              </a:p>
            </p:txBody>
          </p:sp>
        </p:grpSp>
      </p:grpSp>
      <p:grpSp>
        <p:nvGrpSpPr>
          <p:cNvPr id="19462" name="Group 57"/>
          <p:cNvGrpSpPr>
            <a:grpSpLocks/>
          </p:cNvGrpSpPr>
          <p:nvPr/>
        </p:nvGrpSpPr>
        <p:grpSpPr bwMode="auto">
          <a:xfrm>
            <a:off x="3276600" y="1447800"/>
            <a:ext cx="5715000" cy="1570038"/>
            <a:chOff x="3276600" y="1448362"/>
            <a:chExt cx="5715000" cy="1568908"/>
          </a:xfrm>
        </p:grpSpPr>
        <p:sp>
          <p:nvSpPr>
            <p:cNvPr id="50" name="TextBox 49"/>
            <p:cNvSpPr txBox="1"/>
            <p:nvPr/>
          </p:nvSpPr>
          <p:spPr bwMode="auto">
            <a:xfrm>
              <a:off x="4191000" y="1448362"/>
              <a:ext cx="4800600" cy="156890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cs typeface="Arial" pitchFamily="34" charset="0"/>
                </a:rPr>
                <a:t>Kumpulan </a:t>
              </a:r>
              <a:r>
                <a:rPr lang="en-US" sz="2400" b="1" dirty="0" err="1">
                  <a:cs typeface="Arial" pitchFamily="34" charset="0"/>
                </a:rPr>
                <a:t>Pengurusan</a:t>
              </a:r>
              <a:r>
                <a:rPr lang="en-US" sz="2400" b="1" dirty="0">
                  <a:cs typeface="Arial" pitchFamily="34" charset="0"/>
                </a:rPr>
                <a:t> </a:t>
              </a:r>
              <a:r>
                <a:rPr lang="en-US" sz="2400" b="1" dirty="0" err="1">
                  <a:cs typeface="Arial" pitchFamily="34" charset="0"/>
                </a:rPr>
                <a:t>Tertinggi</a:t>
              </a:r>
              <a:endParaRPr lang="en-US" sz="2400" b="1" dirty="0">
                <a:cs typeface="Arial" pitchFamily="34" charset="0"/>
              </a:endParaRPr>
            </a:p>
            <a:p>
              <a:pPr marL="173038" indent="-173038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§"/>
                <a:defRPr/>
              </a:pPr>
              <a:r>
                <a:rPr lang="en-US" sz="1600" b="1" dirty="0">
                  <a:cs typeface="Arial" pitchFamily="34" charset="0"/>
                </a:rPr>
                <a:t>6 </a:t>
              </a:r>
              <a:r>
                <a:rPr lang="en-US" sz="1600" b="1" dirty="0" err="1">
                  <a:cs typeface="Arial" pitchFamily="34" charset="0"/>
                </a:rPr>
                <a:t>lapisan</a:t>
              </a:r>
              <a:r>
                <a:rPr lang="en-US" sz="1600" b="1" dirty="0">
                  <a:cs typeface="Arial" pitchFamily="34" charset="0"/>
                </a:rPr>
                <a:t> </a:t>
              </a:r>
              <a:r>
                <a:rPr lang="en-US" sz="1600" b="1" dirty="0" err="1">
                  <a:cs typeface="Arial" pitchFamily="34" charset="0"/>
                </a:rPr>
                <a:t>gred</a:t>
              </a:r>
              <a:r>
                <a:rPr lang="en-US" sz="1600" b="1" dirty="0">
                  <a:cs typeface="Arial" pitchFamily="34" charset="0"/>
                </a:rPr>
                <a:t> </a:t>
              </a:r>
              <a:r>
                <a:rPr lang="en-US" sz="1600" b="1" dirty="0" err="1">
                  <a:cs typeface="Arial" pitchFamily="34" charset="0"/>
                </a:rPr>
                <a:t>kepada</a:t>
              </a:r>
              <a:r>
                <a:rPr lang="en-US" sz="1600" b="1" dirty="0">
                  <a:cs typeface="Arial" pitchFamily="34" charset="0"/>
                </a:rPr>
                <a:t> 4 </a:t>
              </a:r>
              <a:r>
                <a:rPr lang="en-US" sz="1600" b="1" dirty="0" err="1">
                  <a:cs typeface="Arial" pitchFamily="34" charset="0"/>
                </a:rPr>
                <a:t>lapisan</a:t>
              </a:r>
              <a:r>
                <a:rPr lang="en-US" sz="1600" b="1" dirty="0">
                  <a:cs typeface="Arial" pitchFamily="34" charset="0"/>
                </a:rPr>
                <a:t> </a:t>
              </a:r>
              <a:r>
                <a:rPr lang="en-US" sz="1600" b="1" dirty="0" err="1">
                  <a:cs typeface="Arial" pitchFamily="34" charset="0"/>
                </a:rPr>
                <a:t>gred</a:t>
              </a:r>
              <a:endParaRPr lang="en-US" sz="1600" b="1" dirty="0">
                <a:cs typeface="Arial" pitchFamily="34" charset="0"/>
              </a:endParaRPr>
            </a:p>
            <a:p>
              <a:pPr marL="173038" indent="-173038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§"/>
                <a:defRPr/>
              </a:pPr>
              <a:r>
                <a:rPr lang="en-US" sz="1600" b="1" dirty="0" err="1">
                  <a:cs typeface="Arial" pitchFamily="34" charset="0"/>
                </a:rPr>
                <a:t>Jawatan</a:t>
              </a:r>
              <a:r>
                <a:rPr lang="en-US" sz="1600" b="1" dirty="0">
                  <a:cs typeface="Arial" pitchFamily="34" charset="0"/>
                </a:rPr>
                <a:t> </a:t>
              </a:r>
              <a:r>
                <a:rPr lang="en-US" sz="1600" b="1" dirty="0" err="1">
                  <a:cs typeface="Arial" pitchFamily="34" charset="0"/>
                </a:rPr>
                <a:t>Strategik</a:t>
              </a:r>
              <a:r>
                <a:rPr lang="en-US" sz="1600" b="1" dirty="0">
                  <a:cs typeface="Arial" pitchFamily="34" charset="0"/>
                </a:rPr>
                <a:t>, </a:t>
              </a:r>
              <a:r>
                <a:rPr lang="en-US" sz="1600" b="1" dirty="0" err="1">
                  <a:cs typeface="Arial" pitchFamily="34" charset="0"/>
                </a:rPr>
                <a:t>Pakar</a:t>
              </a:r>
              <a:r>
                <a:rPr lang="en-US" sz="1600" b="1" dirty="0">
                  <a:cs typeface="Arial" pitchFamily="34" charset="0"/>
                </a:rPr>
                <a:t> </a:t>
              </a:r>
              <a:r>
                <a:rPr lang="en-US" sz="1600" b="1" dirty="0" err="1">
                  <a:cs typeface="Arial" pitchFamily="34" charset="0"/>
                </a:rPr>
                <a:t>Dengan</a:t>
              </a:r>
              <a:r>
                <a:rPr lang="en-US" sz="1600" b="1" dirty="0">
                  <a:cs typeface="Arial" pitchFamily="34" charset="0"/>
                </a:rPr>
                <a:t> </a:t>
              </a:r>
              <a:r>
                <a:rPr lang="en-US" sz="1600" b="1" dirty="0" err="1">
                  <a:cs typeface="Arial" pitchFamily="34" charset="0"/>
                </a:rPr>
                <a:t>Kelayakan</a:t>
              </a:r>
              <a:r>
                <a:rPr lang="en-US" sz="1600" b="1" dirty="0">
                  <a:cs typeface="Arial" pitchFamily="34" charset="0"/>
                </a:rPr>
                <a:t>,                               </a:t>
              </a:r>
              <a:r>
                <a:rPr lang="en-US" sz="1600" b="1" dirty="0" err="1">
                  <a:cs typeface="Arial" pitchFamily="34" charset="0"/>
                </a:rPr>
                <a:t>Pakar</a:t>
              </a:r>
              <a:r>
                <a:rPr lang="en-US" sz="1600" b="1" dirty="0">
                  <a:cs typeface="Arial" pitchFamily="34" charset="0"/>
                </a:rPr>
                <a:t> </a:t>
              </a:r>
              <a:r>
                <a:rPr lang="en-US" sz="1600" b="1" dirty="0" err="1">
                  <a:cs typeface="Arial" pitchFamily="34" charset="0"/>
                </a:rPr>
                <a:t>Bidang</a:t>
              </a:r>
              <a:r>
                <a:rPr lang="en-US" sz="1600" b="1" dirty="0">
                  <a:cs typeface="Arial" pitchFamily="34" charset="0"/>
                </a:rPr>
                <a:t> </a:t>
              </a:r>
              <a:r>
                <a:rPr lang="en-US" sz="1600" b="1" dirty="0" err="1">
                  <a:cs typeface="Arial" pitchFamily="34" charset="0"/>
                </a:rPr>
                <a:t>Khusus</a:t>
              </a:r>
              <a:endParaRPr lang="en-US" sz="1600" b="1" dirty="0">
                <a:cs typeface="Arial" pitchFamily="34" charset="0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 bwMode="auto">
            <a:xfrm>
              <a:off x="4267200" y="1448362"/>
              <a:ext cx="4114800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3238911" y="1562251"/>
              <a:ext cx="1142177" cy="9144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 bwMode="auto">
            <a:xfrm>
              <a:off x="3276600" y="2514394"/>
              <a:ext cx="152400" cy="15229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19463" name="Group 56"/>
          <p:cNvGrpSpPr>
            <a:grpSpLocks/>
          </p:cNvGrpSpPr>
          <p:nvPr/>
        </p:nvGrpSpPr>
        <p:grpSpPr bwMode="auto">
          <a:xfrm>
            <a:off x="3581400" y="3352800"/>
            <a:ext cx="5410200" cy="2044700"/>
            <a:chOff x="3581400" y="3352800"/>
            <a:chExt cx="5410200" cy="2044977"/>
          </a:xfrm>
        </p:grpSpPr>
        <p:sp>
          <p:nvSpPr>
            <p:cNvPr id="51" name="TextBox 50"/>
            <p:cNvSpPr txBox="1"/>
            <p:nvPr/>
          </p:nvSpPr>
          <p:spPr>
            <a:xfrm>
              <a:off x="4191000" y="3581431"/>
              <a:ext cx="4800600" cy="181634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cs typeface="Arial" pitchFamily="34" charset="0"/>
                </a:rPr>
                <a:t>Kumpulan </a:t>
              </a:r>
              <a:r>
                <a:rPr lang="en-US" sz="2400" b="1" dirty="0" err="1">
                  <a:cs typeface="Arial" pitchFamily="34" charset="0"/>
                </a:rPr>
                <a:t>Pengurusan</a:t>
              </a:r>
              <a:r>
                <a:rPr lang="en-US" sz="2400" b="1" dirty="0">
                  <a:cs typeface="Arial" pitchFamily="34" charset="0"/>
                </a:rPr>
                <a:t> &amp; </a:t>
              </a:r>
              <a:r>
                <a:rPr lang="en-US" sz="2400" b="1" dirty="0" err="1">
                  <a:cs typeface="Arial" pitchFamily="34" charset="0"/>
                </a:rPr>
                <a:t>Profesional</a:t>
              </a:r>
              <a:endParaRPr lang="en-US" sz="2400" b="1" dirty="0">
                <a:cs typeface="Arial" pitchFamily="34" charset="0"/>
              </a:endParaRPr>
            </a:p>
            <a:p>
              <a:pPr marL="173038" indent="-173038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§"/>
                <a:defRPr/>
              </a:pPr>
              <a:r>
                <a:rPr lang="en-US" sz="1600" b="1" dirty="0">
                  <a:cs typeface="Arial" pitchFamily="34" charset="0"/>
                  <a:sym typeface="Wingdings" pitchFamily="2" charset="2"/>
                </a:rPr>
                <a:t>5 </a:t>
              </a:r>
              <a:r>
                <a:rPr lang="en-US" sz="1600" b="1" dirty="0" err="1">
                  <a:cs typeface="Arial" pitchFamily="34" charset="0"/>
                  <a:sym typeface="Wingdings" pitchFamily="2" charset="2"/>
                </a:rPr>
                <a:t>lapisan</a:t>
              </a:r>
              <a:r>
                <a:rPr lang="en-US" sz="1600" b="1" dirty="0">
                  <a:cs typeface="Arial" pitchFamily="34" charset="0"/>
                  <a:sym typeface="Wingdings" pitchFamily="2" charset="2"/>
                </a:rPr>
                <a:t> </a:t>
              </a:r>
              <a:r>
                <a:rPr lang="en-US" sz="1600" b="1" dirty="0" err="1">
                  <a:cs typeface="Arial" pitchFamily="34" charset="0"/>
                  <a:sym typeface="Wingdings" pitchFamily="2" charset="2"/>
                </a:rPr>
                <a:t>gred</a:t>
              </a:r>
              <a:r>
                <a:rPr lang="en-US" sz="1600" b="1" dirty="0">
                  <a:cs typeface="Arial" pitchFamily="34" charset="0"/>
                  <a:sym typeface="Wingdings" pitchFamily="2" charset="2"/>
                </a:rPr>
                <a:t> </a:t>
              </a:r>
              <a:r>
                <a:rPr lang="en-US" sz="1600" b="1" dirty="0" err="1">
                  <a:cs typeface="Arial" pitchFamily="34" charset="0"/>
                  <a:sym typeface="Wingdings" pitchFamily="2" charset="2"/>
                </a:rPr>
                <a:t>dikekalkan</a:t>
              </a:r>
              <a:endParaRPr lang="en-US" sz="1600" b="1" dirty="0">
                <a:cs typeface="Arial" pitchFamily="34" charset="0"/>
                <a:sym typeface="Wingdings" pitchFamily="2" charset="2"/>
              </a:endParaRPr>
            </a:p>
            <a:p>
              <a:pPr marL="173038" indent="-173038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§"/>
                <a:defRPr/>
              </a:pPr>
              <a:r>
                <a:rPr lang="en-US" sz="1600" b="1" dirty="0" err="1">
                  <a:cs typeface="Arial" pitchFamily="34" charset="0"/>
                </a:rPr>
                <a:t>Jawatan</a:t>
              </a:r>
              <a:r>
                <a:rPr lang="en-US" sz="1600" b="1" dirty="0">
                  <a:cs typeface="Arial" pitchFamily="34" charset="0"/>
                </a:rPr>
                <a:t> </a:t>
              </a:r>
              <a:r>
                <a:rPr lang="en-US" sz="1600" b="1" dirty="0" err="1">
                  <a:cs typeface="Arial" pitchFamily="34" charset="0"/>
                </a:rPr>
                <a:t>Strategik</a:t>
              </a:r>
              <a:r>
                <a:rPr lang="en-US" sz="1600" b="1" dirty="0">
                  <a:cs typeface="Arial" pitchFamily="34" charset="0"/>
                </a:rPr>
                <a:t>, </a:t>
              </a:r>
              <a:r>
                <a:rPr lang="en-US" sz="1600" b="1" dirty="0" err="1">
                  <a:cs typeface="Arial" pitchFamily="34" charset="0"/>
                </a:rPr>
                <a:t>Pengurusan</a:t>
              </a:r>
              <a:r>
                <a:rPr lang="en-US" sz="1600" b="1" dirty="0">
                  <a:cs typeface="Arial" pitchFamily="34" charset="0"/>
                </a:rPr>
                <a:t> &amp; </a:t>
              </a:r>
              <a:r>
                <a:rPr lang="en-US" sz="1600" b="1" dirty="0" err="1">
                  <a:cs typeface="Arial" pitchFamily="34" charset="0"/>
                </a:rPr>
                <a:t>Operasi</a:t>
              </a:r>
              <a:r>
                <a:rPr lang="en-US" sz="1600" b="1" dirty="0">
                  <a:cs typeface="Arial" pitchFamily="34" charset="0"/>
                </a:rPr>
                <a:t>,                                     </a:t>
              </a:r>
              <a:r>
                <a:rPr lang="en-US" sz="1600" b="1" dirty="0" err="1">
                  <a:cs typeface="Arial" pitchFamily="34" charset="0"/>
                </a:rPr>
                <a:t>Pakar</a:t>
              </a:r>
              <a:r>
                <a:rPr lang="en-US" sz="1600" b="1" dirty="0">
                  <a:cs typeface="Arial" pitchFamily="34" charset="0"/>
                </a:rPr>
                <a:t> </a:t>
              </a:r>
              <a:r>
                <a:rPr lang="en-US" sz="1600" b="1" dirty="0" err="1">
                  <a:cs typeface="Arial" pitchFamily="34" charset="0"/>
                </a:rPr>
                <a:t>Dengan</a:t>
              </a:r>
              <a:r>
                <a:rPr lang="en-US" sz="1600" b="1" dirty="0">
                  <a:cs typeface="Arial" pitchFamily="34" charset="0"/>
                </a:rPr>
                <a:t> </a:t>
              </a:r>
              <a:r>
                <a:rPr lang="en-US" sz="1600" b="1" dirty="0" err="1">
                  <a:cs typeface="Arial" pitchFamily="34" charset="0"/>
                </a:rPr>
                <a:t>Kelayakan</a:t>
              </a:r>
              <a:r>
                <a:rPr lang="en-US" sz="1600" b="1" dirty="0">
                  <a:cs typeface="Arial" pitchFamily="34" charset="0"/>
                </a:rPr>
                <a:t>, </a:t>
              </a:r>
              <a:r>
                <a:rPr lang="en-US" sz="1600" b="1" dirty="0" err="1">
                  <a:cs typeface="Arial" pitchFamily="34" charset="0"/>
                </a:rPr>
                <a:t>Pakar</a:t>
              </a:r>
              <a:r>
                <a:rPr lang="en-US" sz="1600" b="1" dirty="0">
                  <a:cs typeface="Arial" pitchFamily="34" charset="0"/>
                </a:rPr>
                <a:t> </a:t>
              </a:r>
              <a:r>
                <a:rPr lang="en-US" sz="1600" b="1" dirty="0" err="1">
                  <a:cs typeface="Arial" pitchFamily="34" charset="0"/>
                </a:rPr>
                <a:t>Bidang</a:t>
              </a:r>
              <a:r>
                <a:rPr lang="en-US" sz="1600" b="1" dirty="0">
                  <a:cs typeface="Arial" pitchFamily="34" charset="0"/>
                </a:rPr>
                <a:t> </a:t>
              </a:r>
              <a:r>
                <a:rPr lang="en-US" sz="1600" b="1" dirty="0" err="1">
                  <a:cs typeface="Arial" pitchFamily="34" charset="0"/>
                </a:rPr>
                <a:t>Khusus</a:t>
              </a:r>
              <a:endParaRPr lang="en-US" sz="1600" b="1" dirty="0">
                <a:cs typeface="Arial" pitchFamily="34" charset="0"/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3581400" y="3352800"/>
              <a:ext cx="152400" cy="1524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3657600" y="3429010"/>
              <a:ext cx="533400" cy="152421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464" name="Group 55"/>
          <p:cNvGrpSpPr>
            <a:grpSpLocks/>
          </p:cNvGrpSpPr>
          <p:nvPr/>
        </p:nvGrpSpPr>
        <p:grpSpPr bwMode="auto">
          <a:xfrm>
            <a:off x="3048000" y="4876800"/>
            <a:ext cx="5867400" cy="1885950"/>
            <a:chOff x="3048000" y="4876800"/>
            <a:chExt cx="5867400" cy="1886131"/>
          </a:xfrm>
        </p:grpSpPr>
        <p:sp>
          <p:nvSpPr>
            <p:cNvPr id="53" name="TextBox 52"/>
            <p:cNvSpPr txBox="1"/>
            <p:nvPr/>
          </p:nvSpPr>
          <p:spPr bwMode="auto">
            <a:xfrm>
              <a:off x="4114800" y="5562666"/>
              <a:ext cx="4800600" cy="120026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cs typeface="Arial" pitchFamily="34" charset="0"/>
                </a:rPr>
                <a:t>Kumpulan </a:t>
              </a:r>
              <a:r>
                <a:rPr lang="en-US" sz="2400" b="1" dirty="0" err="1">
                  <a:cs typeface="Arial" pitchFamily="34" charset="0"/>
                </a:rPr>
                <a:t>Pelaksana</a:t>
              </a:r>
              <a:endParaRPr lang="en-US" sz="2400" b="1" dirty="0">
                <a:cs typeface="Arial" pitchFamily="34" charset="0"/>
              </a:endParaRPr>
            </a:p>
            <a:p>
              <a:pPr marL="231775" indent="-231775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§"/>
                <a:defRPr/>
              </a:pPr>
              <a:r>
                <a:rPr lang="en-US" sz="1600" b="1" dirty="0" err="1">
                  <a:cs typeface="Arial" pitchFamily="34" charset="0"/>
                  <a:sym typeface="Wingdings" pitchFamily="2" charset="2"/>
                </a:rPr>
                <a:t>Lapisan</a:t>
              </a:r>
              <a:r>
                <a:rPr lang="en-US" sz="1600" b="1" dirty="0">
                  <a:cs typeface="Arial" pitchFamily="34" charset="0"/>
                  <a:sym typeface="Wingdings" pitchFamily="2" charset="2"/>
                </a:rPr>
                <a:t> </a:t>
              </a:r>
              <a:r>
                <a:rPr lang="en-US" sz="1600" b="1" dirty="0" err="1">
                  <a:cs typeface="Arial" pitchFamily="34" charset="0"/>
                  <a:sym typeface="Wingdings" pitchFamily="2" charset="2"/>
                </a:rPr>
                <a:t>gred</a:t>
              </a:r>
              <a:r>
                <a:rPr lang="en-US" sz="1600" b="1" dirty="0">
                  <a:cs typeface="Arial" pitchFamily="34" charset="0"/>
                  <a:sym typeface="Wingdings" pitchFamily="2" charset="2"/>
                </a:rPr>
                <a:t> </a:t>
              </a:r>
              <a:r>
                <a:rPr lang="en-US" sz="1600" b="1" dirty="0" err="1">
                  <a:cs typeface="Arial" pitchFamily="34" charset="0"/>
                  <a:sym typeface="Wingdings" pitchFamily="2" charset="2"/>
                </a:rPr>
                <a:t>kelayakan</a:t>
              </a:r>
              <a:r>
                <a:rPr lang="en-US" sz="1600" b="1" dirty="0">
                  <a:cs typeface="Arial" pitchFamily="34" charset="0"/>
                  <a:sym typeface="Wingdings" pitchFamily="2" charset="2"/>
                </a:rPr>
                <a:t> </a:t>
              </a:r>
              <a:r>
                <a:rPr lang="en-US" sz="1600" b="1" dirty="0" err="1">
                  <a:cs typeface="Arial" pitchFamily="34" charset="0"/>
                  <a:sym typeface="Wingdings" pitchFamily="2" charset="2"/>
                </a:rPr>
                <a:t>masuk</a:t>
              </a:r>
              <a:r>
                <a:rPr lang="en-US" sz="1600" b="1" dirty="0">
                  <a:cs typeface="Arial" pitchFamily="34" charset="0"/>
                  <a:sym typeface="Wingdings" pitchFamily="2" charset="2"/>
                </a:rPr>
                <a:t> PMR &amp; </a:t>
              </a:r>
              <a:r>
                <a:rPr lang="en-US" sz="1600" b="1" dirty="0" err="1">
                  <a:cs typeface="Arial" pitchFamily="34" charset="0"/>
                  <a:sym typeface="Wingdings" pitchFamily="2" charset="2"/>
                </a:rPr>
                <a:t>ke</a:t>
              </a:r>
              <a:r>
                <a:rPr lang="en-US" sz="1600" b="1" dirty="0">
                  <a:cs typeface="Arial" pitchFamily="34" charset="0"/>
                  <a:sym typeface="Wingdings" pitchFamily="2" charset="2"/>
                </a:rPr>
                <a:t> </a:t>
              </a:r>
              <a:r>
                <a:rPr lang="en-US" sz="1600" b="1" dirty="0" err="1">
                  <a:cs typeface="Arial" pitchFamily="34" charset="0"/>
                  <a:sym typeface="Wingdings" pitchFamily="2" charset="2"/>
                </a:rPr>
                <a:t>atas</a:t>
              </a:r>
              <a:r>
                <a:rPr lang="en-US" sz="1600" b="1" dirty="0">
                  <a:cs typeface="Arial" pitchFamily="34" charset="0"/>
                  <a:sym typeface="Wingdings" pitchFamily="2" charset="2"/>
                </a:rPr>
                <a:t> </a:t>
              </a:r>
              <a:r>
                <a:rPr lang="en-US" sz="1600" b="1" dirty="0" err="1">
                  <a:cs typeface="Arial" pitchFamily="34" charset="0"/>
                  <a:sym typeface="Wingdings" pitchFamily="2" charset="2"/>
                </a:rPr>
                <a:t>dikekalkan</a:t>
              </a:r>
              <a:endParaRPr lang="en-US" sz="1600" b="1" dirty="0">
                <a:cs typeface="Arial" pitchFamily="34" charset="0"/>
                <a:sym typeface="Wingdings" pitchFamily="2" charset="2"/>
              </a:endParaRPr>
            </a:p>
            <a:p>
              <a:pPr marL="231775" indent="-231775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§"/>
                <a:defRPr/>
              </a:pPr>
              <a:r>
                <a:rPr lang="en-US" sz="1600" b="1" dirty="0" err="1">
                  <a:cs typeface="Arial" pitchFamily="34" charset="0"/>
                  <a:sym typeface="Wingdings" pitchFamily="2" charset="2"/>
                </a:rPr>
                <a:t>Kemahiran</a:t>
              </a:r>
              <a:r>
                <a:rPr lang="en-US" sz="1600" b="1" dirty="0">
                  <a:cs typeface="Arial" pitchFamily="34" charset="0"/>
                  <a:sym typeface="Wingdings" pitchFamily="2" charset="2"/>
                </a:rPr>
                <a:t> </a:t>
              </a:r>
              <a:r>
                <a:rPr lang="en-US" sz="1600" b="1" dirty="0" err="1">
                  <a:cs typeface="Arial" pitchFamily="34" charset="0"/>
                  <a:sym typeface="Wingdings" pitchFamily="2" charset="2"/>
                </a:rPr>
                <a:t>pelbagai</a:t>
              </a:r>
              <a:r>
                <a:rPr lang="en-US" sz="1600" b="1" dirty="0">
                  <a:cs typeface="Arial" pitchFamily="34" charset="0"/>
                  <a:sym typeface="Wingdings" pitchFamily="2" charset="2"/>
                </a:rPr>
                <a:t> &amp; </a:t>
              </a:r>
              <a:r>
                <a:rPr lang="en-US" sz="1600" b="1" dirty="0" err="1">
                  <a:cs typeface="Arial" pitchFamily="34" charset="0"/>
                  <a:sym typeface="Wingdings" pitchFamily="2" charset="2"/>
                </a:rPr>
                <a:t>Kepelbagaian</a:t>
              </a:r>
              <a:r>
                <a:rPr lang="en-US" sz="1600" b="1" dirty="0">
                  <a:cs typeface="Arial" pitchFamily="34" charset="0"/>
                  <a:sym typeface="Wingdings" pitchFamily="2" charset="2"/>
                </a:rPr>
                <a:t> </a:t>
              </a:r>
              <a:r>
                <a:rPr lang="en-US" sz="1600" b="1" dirty="0" err="1">
                  <a:cs typeface="Arial" pitchFamily="34" charset="0"/>
                  <a:sym typeface="Wingdings" pitchFamily="2" charset="2"/>
                </a:rPr>
                <a:t>tugas</a:t>
              </a:r>
              <a:endParaRPr lang="en-US" sz="1400" b="1" dirty="0">
                <a:cs typeface="Arial" pitchFamily="34" charset="0"/>
              </a:endParaRPr>
            </a:p>
          </p:txBody>
        </p:sp>
        <p:cxnSp>
          <p:nvCxnSpPr>
            <p:cNvPr id="73" name="Straight Connector 72"/>
            <p:cNvCxnSpPr/>
            <p:nvPr/>
          </p:nvCxnSpPr>
          <p:spPr bwMode="auto">
            <a:xfrm>
              <a:off x="4191000" y="5562666"/>
              <a:ext cx="41148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3140075" y="4960946"/>
              <a:ext cx="1050925" cy="60172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4"/>
            <p:cNvSpPr/>
            <p:nvPr/>
          </p:nvSpPr>
          <p:spPr>
            <a:xfrm>
              <a:off x="3048000" y="4876800"/>
              <a:ext cx="152400" cy="15241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0" name="TextBox 59"/>
          <p:cNvSpPr txBox="1"/>
          <p:nvPr/>
        </p:nvSpPr>
        <p:spPr bwMode="auto">
          <a:xfrm>
            <a:off x="-76200" y="203537"/>
            <a:ext cx="3581400" cy="1015663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>
                  <a:solidFill>
                    <a:schemeClr val="bg1"/>
                  </a:solidFill>
                </a:ln>
                <a:latin typeface="Arial Black" pitchFamily="34" charset="0"/>
                <a:cs typeface="Arial" pitchFamily="34" charset="0"/>
              </a:rPr>
              <a:t>STRUKTUR</a:t>
            </a:r>
            <a:r>
              <a:rPr lang="en-US" b="1" dirty="0">
                <a:ln>
                  <a:solidFill>
                    <a:schemeClr val="bg1"/>
                  </a:solidFill>
                </a:ln>
                <a:latin typeface="Arial Black" pitchFamily="34" charset="0"/>
                <a:cs typeface="Arial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>
                  <a:solidFill>
                    <a:schemeClr val="bg1"/>
                  </a:solidFill>
                </a:ln>
                <a:latin typeface="Arial Black" pitchFamily="34" charset="0"/>
                <a:cs typeface="Arial" pitchFamily="34" charset="0"/>
              </a:rPr>
              <a:t>BAHARU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>
                  <a:solidFill>
                    <a:schemeClr val="bg1"/>
                  </a:solidFill>
                </a:ln>
                <a:latin typeface="Arial Black" pitchFamily="34" charset="0"/>
                <a:cs typeface="Arial" pitchFamily="34" charset="0"/>
              </a:rPr>
              <a:t>PERKHIDMATAN AWAM</a:t>
            </a:r>
            <a:endParaRPr lang="en-US" sz="2400" dirty="0">
              <a:ln>
                <a:solidFill>
                  <a:schemeClr val="bg1"/>
                </a:solidFill>
              </a:ln>
              <a:latin typeface="Arial Black" pitchFamily="34" charset="0"/>
            </a:endParaRPr>
          </a:p>
        </p:txBody>
      </p:sp>
      <p:sp>
        <p:nvSpPr>
          <p:cNvPr id="19466" name="TextBox 64"/>
          <p:cNvSpPr txBox="1">
            <a:spLocks noChangeArrowheads="1"/>
          </p:cNvSpPr>
          <p:nvPr/>
        </p:nvSpPr>
        <p:spPr bwMode="auto">
          <a:xfrm>
            <a:off x="152400" y="5029200"/>
            <a:ext cx="28194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8275" indent="-168275"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en-US" sz="1600" b="1"/>
              <a:t>Kreatif &amp; Inovatif</a:t>
            </a:r>
          </a:p>
          <a:p>
            <a:pPr marL="168275" indent="-168275"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en-US" sz="1600" b="1"/>
              <a:t>Keberhasilan Berkualiti &amp; Berprestasi</a:t>
            </a:r>
          </a:p>
          <a:p>
            <a:pPr marL="168275" indent="-168275"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en-US" sz="1600" b="1"/>
              <a:t>Kepimpinan Berkualiti &amp; Berwawasan</a:t>
            </a:r>
          </a:p>
        </p:txBody>
      </p:sp>
    </p:spTree>
  </p:cSld>
  <p:clrMapOvr>
    <a:masterClrMapping/>
  </p:clrMapOvr>
  <p:transition advClick="0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1"/>
          <p:cNvSpPr>
            <a:spLocks noGrp="1"/>
          </p:cNvSpPr>
          <p:nvPr>
            <p:ph type="sldNum" sz="quarter" idx="12"/>
          </p:nvPr>
        </p:nvSpPr>
        <p:spPr bwMode="auto">
          <a:xfrm>
            <a:off x="6858000" y="632460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826E74D-40B5-4579-BE7D-FF8AE1066BF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0483" name="TextBox 52"/>
          <p:cNvSpPr txBox="1">
            <a:spLocks noChangeArrowheads="1"/>
          </p:cNvSpPr>
          <p:nvPr/>
        </p:nvSpPr>
        <p:spPr bwMode="auto">
          <a:xfrm>
            <a:off x="6400800" y="1447800"/>
            <a:ext cx="2514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cs typeface="Arial" pitchFamily="34" charset="0"/>
              </a:rPr>
              <a:t>Penggubalan</a:t>
            </a:r>
          </a:p>
          <a:p>
            <a:r>
              <a:rPr lang="en-US" sz="1600" b="1">
                <a:cs typeface="Arial" pitchFamily="34" charset="0"/>
              </a:rPr>
              <a:t>11 skim perkhidmatan</a:t>
            </a:r>
          </a:p>
        </p:txBody>
      </p:sp>
      <p:cxnSp>
        <p:nvCxnSpPr>
          <p:cNvPr id="73" name="Straight Connector 72"/>
          <p:cNvCxnSpPr/>
          <p:nvPr/>
        </p:nvCxnSpPr>
        <p:spPr bwMode="auto">
          <a:xfrm>
            <a:off x="6324600" y="1447800"/>
            <a:ext cx="2103438" cy="1588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76" idx="7"/>
          </p:cNvCxnSpPr>
          <p:nvPr/>
        </p:nvCxnSpPr>
        <p:spPr bwMode="auto">
          <a:xfrm rot="5400000" flipH="1" flipV="1">
            <a:off x="5883275" y="1857375"/>
            <a:ext cx="412750" cy="488950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 bwMode="auto">
          <a:xfrm>
            <a:off x="5715000" y="2286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8" name="Straight Connector 77"/>
          <p:cNvCxnSpPr/>
          <p:nvPr/>
        </p:nvCxnSpPr>
        <p:spPr bwMode="auto">
          <a:xfrm rot="5400000">
            <a:off x="6096794" y="1675606"/>
            <a:ext cx="457200" cy="1588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488" name="Group 83"/>
          <p:cNvGrpSpPr>
            <a:grpSpLocks/>
          </p:cNvGrpSpPr>
          <p:nvPr/>
        </p:nvGrpSpPr>
        <p:grpSpPr bwMode="auto">
          <a:xfrm>
            <a:off x="5715000" y="4911725"/>
            <a:ext cx="3352800" cy="1793875"/>
            <a:chOff x="5638800" y="4953000"/>
            <a:chExt cx="3352800" cy="1793765"/>
          </a:xfrm>
        </p:grpSpPr>
        <p:sp>
          <p:nvSpPr>
            <p:cNvPr id="20551" name="TextBox 48"/>
            <p:cNvSpPr txBox="1">
              <a:spLocks noChangeArrowheads="1"/>
            </p:cNvSpPr>
            <p:nvPr/>
          </p:nvSpPr>
          <p:spPr bwMode="auto">
            <a:xfrm>
              <a:off x="6477000" y="5638769"/>
              <a:ext cx="2514600" cy="1107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cs typeface="Arial" pitchFamily="34" charset="0"/>
                </a:rPr>
                <a:t>Perubahan Lapisan Gred</a:t>
              </a:r>
            </a:p>
            <a:p>
              <a:r>
                <a:rPr lang="en-US" sz="1600" b="1">
                  <a:cs typeface="Arial" pitchFamily="34" charset="0"/>
                </a:rPr>
                <a:t>7 skim perkhidmatan</a:t>
              </a:r>
            </a:p>
          </p:txBody>
        </p:sp>
        <p:cxnSp>
          <p:nvCxnSpPr>
            <p:cNvPr id="77" name="Straight Connector 76"/>
            <p:cNvCxnSpPr/>
            <p:nvPr/>
          </p:nvCxnSpPr>
          <p:spPr>
            <a:xfrm>
              <a:off x="6248400" y="5560976"/>
              <a:ext cx="2057400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80" idx="5"/>
            </p:cNvCxnSpPr>
            <p:nvPr/>
          </p:nvCxnSpPr>
          <p:spPr>
            <a:xfrm rot="16200000" flipH="1">
              <a:off x="5768990" y="5083152"/>
              <a:ext cx="479396" cy="479425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Oval 79"/>
            <p:cNvSpPr/>
            <p:nvPr/>
          </p:nvSpPr>
          <p:spPr>
            <a:xfrm>
              <a:off x="5638800" y="4953000"/>
              <a:ext cx="152400" cy="15239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20489" name="Group 87"/>
          <p:cNvGrpSpPr>
            <a:grpSpLocks/>
          </p:cNvGrpSpPr>
          <p:nvPr/>
        </p:nvGrpSpPr>
        <p:grpSpPr bwMode="auto">
          <a:xfrm>
            <a:off x="2286000" y="4953000"/>
            <a:ext cx="4267200" cy="1617663"/>
            <a:chOff x="2463800" y="4006532"/>
            <a:chExt cx="4013200" cy="1617839"/>
          </a:xfrm>
        </p:grpSpPr>
        <p:sp>
          <p:nvSpPr>
            <p:cNvPr id="20546" name="TextBox 49"/>
            <p:cNvSpPr txBox="1">
              <a:spLocks noChangeArrowheads="1"/>
            </p:cNvSpPr>
            <p:nvPr/>
          </p:nvSpPr>
          <p:spPr bwMode="auto">
            <a:xfrm>
              <a:off x="2463800" y="4916347"/>
              <a:ext cx="4013200" cy="708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cs typeface="Arial" pitchFamily="34" charset="0"/>
                </a:rPr>
                <a:t>Kaedah Kenaikan Pangkat</a:t>
              </a:r>
            </a:p>
            <a:p>
              <a:r>
                <a:rPr lang="en-US" sz="1600" b="1">
                  <a:cs typeface="Arial" pitchFamily="34" charset="0"/>
                </a:rPr>
                <a:t>8 skim perkhidmatan</a:t>
              </a:r>
            </a:p>
          </p:txBody>
        </p:sp>
        <p:grpSp>
          <p:nvGrpSpPr>
            <p:cNvPr id="20547" name="Group 86"/>
            <p:cNvGrpSpPr>
              <a:grpSpLocks/>
            </p:cNvGrpSpPr>
            <p:nvPr/>
          </p:nvGrpSpPr>
          <p:grpSpPr bwMode="auto">
            <a:xfrm>
              <a:off x="2514600" y="4006532"/>
              <a:ext cx="3174093" cy="914499"/>
              <a:chOff x="2514598" y="4275044"/>
              <a:chExt cx="3174093" cy="914499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>
                <a:off x="2514560" y="5181605"/>
                <a:ext cx="3174131" cy="793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>
                <a:endCxn id="83" idx="3"/>
              </p:cNvCxnSpPr>
              <p:nvPr/>
            </p:nvCxnSpPr>
            <p:spPr>
              <a:xfrm flipV="1">
                <a:off x="2529490" y="4405233"/>
                <a:ext cx="921185" cy="77002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Oval 82"/>
              <p:cNvSpPr/>
              <p:nvPr/>
            </p:nvSpPr>
            <p:spPr>
              <a:xfrm>
                <a:off x="3428280" y="4275044"/>
                <a:ext cx="153780" cy="15241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sp>
        <p:nvSpPr>
          <p:cNvPr id="20490" name="TextBox 51"/>
          <p:cNvSpPr txBox="1">
            <a:spLocks noChangeArrowheads="1"/>
          </p:cNvSpPr>
          <p:nvPr/>
        </p:nvSpPr>
        <p:spPr bwMode="auto">
          <a:xfrm>
            <a:off x="2895600" y="381000"/>
            <a:ext cx="29718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cs typeface="Arial" pitchFamily="34" charset="0"/>
              </a:rPr>
              <a:t>Penggelaran Gred Jawatan/Gaji</a:t>
            </a:r>
          </a:p>
          <a:p>
            <a:r>
              <a:rPr lang="en-US" sz="1600" b="1">
                <a:cs typeface="Arial" pitchFamily="34" charset="0"/>
              </a:rPr>
              <a:t>Ijazah - 1</a:t>
            </a:r>
          </a:p>
          <a:p>
            <a:r>
              <a:rPr lang="en-US" sz="1600" b="1">
                <a:cs typeface="Arial" pitchFamily="34" charset="0"/>
              </a:rPr>
              <a:t>Diploma – 2</a:t>
            </a:r>
          </a:p>
          <a:p>
            <a:r>
              <a:rPr lang="en-US" sz="1600" b="1">
                <a:cs typeface="Arial" pitchFamily="34" charset="0"/>
              </a:rPr>
              <a:t>STPM – 3</a:t>
            </a:r>
          </a:p>
          <a:p>
            <a:r>
              <a:rPr lang="en-US" sz="1600" b="1">
                <a:cs typeface="Arial" pitchFamily="34" charset="0"/>
              </a:rPr>
              <a:t>SPM – 4</a:t>
            </a:r>
          </a:p>
          <a:p>
            <a:r>
              <a:rPr lang="en-US" sz="1600" b="1">
                <a:cs typeface="Arial" pitchFamily="34" charset="0"/>
              </a:rPr>
              <a:t>PMR - 5</a:t>
            </a:r>
          </a:p>
        </p:txBody>
      </p:sp>
      <p:cxnSp>
        <p:nvCxnSpPr>
          <p:cNvPr id="63" name="Straight Connector 62"/>
          <p:cNvCxnSpPr/>
          <p:nvPr/>
        </p:nvCxnSpPr>
        <p:spPr bwMode="auto">
          <a:xfrm rot="16200000" flipH="1">
            <a:off x="5368132" y="719931"/>
            <a:ext cx="685800" cy="7937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 bwMode="auto">
          <a:xfrm>
            <a:off x="4876800" y="1905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4" name="Straight Connector 73"/>
          <p:cNvCxnSpPr/>
          <p:nvPr/>
        </p:nvCxnSpPr>
        <p:spPr bwMode="auto">
          <a:xfrm>
            <a:off x="2925763" y="382588"/>
            <a:ext cx="2787650" cy="15875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65" idx="7"/>
          </p:cNvCxnSpPr>
          <p:nvPr/>
        </p:nvCxnSpPr>
        <p:spPr bwMode="auto">
          <a:xfrm rot="5400000" flipH="1" flipV="1">
            <a:off x="4930775" y="1143000"/>
            <a:ext cx="860425" cy="708025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5" name="TextBox 50"/>
          <p:cNvSpPr txBox="1">
            <a:spLocks noChangeArrowheads="1"/>
          </p:cNvSpPr>
          <p:nvPr/>
        </p:nvSpPr>
        <p:spPr bwMode="auto">
          <a:xfrm>
            <a:off x="6781800" y="2438400"/>
            <a:ext cx="2286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cs typeface="Arial" pitchFamily="34" charset="0"/>
              </a:rPr>
              <a:t>Klasifikasi Perkhidmatan</a:t>
            </a:r>
          </a:p>
          <a:p>
            <a:r>
              <a:rPr lang="en-US" sz="1600" b="1">
                <a:cs typeface="Arial" pitchFamily="34" charset="0"/>
              </a:rPr>
              <a:t>21 klasifikasi</a:t>
            </a:r>
          </a:p>
        </p:txBody>
      </p:sp>
      <p:cxnSp>
        <p:nvCxnSpPr>
          <p:cNvPr id="46" name="Straight Connector 45"/>
          <p:cNvCxnSpPr>
            <a:stCxn id="47" idx="2"/>
          </p:cNvCxnSpPr>
          <p:nvPr/>
        </p:nvCxnSpPr>
        <p:spPr>
          <a:xfrm rot="10800000" flipH="1">
            <a:off x="6248400" y="3124200"/>
            <a:ext cx="533400" cy="1588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6248400" y="3048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7" name="Straight Connector 56"/>
          <p:cNvCxnSpPr/>
          <p:nvPr/>
        </p:nvCxnSpPr>
        <p:spPr bwMode="auto">
          <a:xfrm>
            <a:off x="6781800" y="2438400"/>
            <a:ext cx="2057400" cy="1588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 flipH="1" flipV="1">
            <a:off x="6438901" y="2781300"/>
            <a:ext cx="685800" cy="3175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/>
          <p:cNvSpPr/>
          <p:nvPr/>
        </p:nvSpPr>
        <p:spPr>
          <a:xfrm>
            <a:off x="6248400" y="4267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0501" name="Group 80"/>
          <p:cNvGrpSpPr>
            <a:grpSpLocks/>
          </p:cNvGrpSpPr>
          <p:nvPr/>
        </p:nvGrpSpPr>
        <p:grpSpPr bwMode="auto">
          <a:xfrm>
            <a:off x="6324600" y="3810000"/>
            <a:ext cx="2819400" cy="1323975"/>
            <a:chOff x="6138864" y="3809999"/>
            <a:chExt cx="2819399" cy="1323439"/>
          </a:xfrm>
        </p:grpSpPr>
        <p:sp>
          <p:nvSpPr>
            <p:cNvPr id="20542" name="TextBox 71"/>
            <p:cNvSpPr txBox="1">
              <a:spLocks noChangeArrowheads="1"/>
            </p:cNvSpPr>
            <p:nvPr/>
          </p:nvSpPr>
          <p:spPr bwMode="auto">
            <a:xfrm>
              <a:off x="7010400" y="3809999"/>
              <a:ext cx="1947863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cs typeface="Arial" pitchFamily="34" charset="0"/>
                </a:rPr>
                <a:t>Perubahan</a:t>
              </a:r>
            </a:p>
            <a:p>
              <a:r>
                <a:rPr lang="en-US" sz="2400" b="1">
                  <a:cs typeface="Arial" pitchFamily="34" charset="0"/>
                </a:rPr>
                <a:t>Nama</a:t>
              </a:r>
            </a:p>
            <a:p>
              <a:r>
                <a:rPr lang="en-US" sz="1600" b="1">
                  <a:cs typeface="Arial" pitchFamily="34" charset="0"/>
                </a:rPr>
                <a:t>15 skim perkhidmatan</a:t>
              </a:r>
            </a:p>
          </p:txBody>
        </p:sp>
        <p:cxnSp>
          <p:nvCxnSpPr>
            <p:cNvPr id="85" name="Straight Connector 84"/>
            <p:cNvCxnSpPr/>
            <p:nvPr/>
          </p:nvCxnSpPr>
          <p:spPr>
            <a:xfrm rot="10800000" flipH="1">
              <a:off x="6138864" y="4343183"/>
              <a:ext cx="457200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5400000" flipH="1" flipV="1">
              <a:off x="6574741" y="3831322"/>
              <a:ext cx="533184" cy="490538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 bwMode="auto">
            <a:xfrm>
              <a:off x="7086602" y="3809999"/>
              <a:ext cx="1600199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Oval 99"/>
          <p:cNvSpPr/>
          <p:nvPr/>
        </p:nvSpPr>
        <p:spPr bwMode="auto">
          <a:xfrm>
            <a:off x="2667000" y="4191000"/>
            <a:ext cx="153988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0503" name="Group 69"/>
          <p:cNvGrpSpPr>
            <a:grpSpLocks/>
          </p:cNvGrpSpPr>
          <p:nvPr/>
        </p:nvGrpSpPr>
        <p:grpSpPr bwMode="auto">
          <a:xfrm>
            <a:off x="609600" y="2895600"/>
            <a:ext cx="2211388" cy="1295400"/>
            <a:chOff x="762000" y="2590800"/>
            <a:chExt cx="2211388" cy="1295400"/>
          </a:xfrm>
        </p:grpSpPr>
        <p:cxnSp>
          <p:nvCxnSpPr>
            <p:cNvPr id="66" name="Straight Connector 65"/>
            <p:cNvCxnSpPr/>
            <p:nvPr/>
          </p:nvCxnSpPr>
          <p:spPr bwMode="auto">
            <a:xfrm>
              <a:off x="762000" y="2590800"/>
              <a:ext cx="1463675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endCxn id="69" idx="5"/>
            </p:cNvCxnSpPr>
            <p:nvPr/>
          </p:nvCxnSpPr>
          <p:spPr bwMode="auto">
            <a:xfrm>
              <a:off x="2217738" y="2590800"/>
              <a:ext cx="733425" cy="663575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Oval 68"/>
            <p:cNvSpPr/>
            <p:nvPr/>
          </p:nvSpPr>
          <p:spPr bwMode="auto">
            <a:xfrm>
              <a:off x="2819400" y="3124200"/>
              <a:ext cx="153988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541" name="TextBox 107"/>
            <p:cNvSpPr txBox="1">
              <a:spLocks noChangeArrowheads="1"/>
            </p:cNvSpPr>
            <p:nvPr/>
          </p:nvSpPr>
          <p:spPr bwMode="auto">
            <a:xfrm>
              <a:off x="762000" y="2686050"/>
              <a:ext cx="1600200" cy="1200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cs typeface="Arial" pitchFamily="34" charset="0"/>
                </a:rPr>
                <a:t>Pindaan </a:t>
              </a:r>
            </a:p>
            <a:p>
              <a:r>
                <a:rPr lang="en-US" sz="2400" b="1">
                  <a:cs typeface="Arial" pitchFamily="34" charset="0"/>
                </a:rPr>
                <a:t>Syarat </a:t>
              </a:r>
            </a:p>
            <a:p>
              <a:r>
                <a:rPr lang="en-US" sz="2400" b="1">
                  <a:cs typeface="Arial" pitchFamily="34" charset="0"/>
                </a:rPr>
                <a:t>Lantikan</a:t>
              </a:r>
            </a:p>
          </p:txBody>
        </p:sp>
      </p:grpSp>
      <p:grpSp>
        <p:nvGrpSpPr>
          <p:cNvPr id="20504" name="Group 88"/>
          <p:cNvGrpSpPr>
            <a:grpSpLocks/>
          </p:cNvGrpSpPr>
          <p:nvPr/>
        </p:nvGrpSpPr>
        <p:grpSpPr bwMode="auto">
          <a:xfrm>
            <a:off x="685800" y="4267200"/>
            <a:ext cx="1997075" cy="1752600"/>
            <a:chOff x="1050925" y="4495800"/>
            <a:chExt cx="1997075" cy="1752600"/>
          </a:xfrm>
        </p:grpSpPr>
        <p:cxnSp>
          <p:nvCxnSpPr>
            <p:cNvPr id="98" name="Straight Connector 97"/>
            <p:cNvCxnSpPr/>
            <p:nvPr/>
          </p:nvCxnSpPr>
          <p:spPr bwMode="auto">
            <a:xfrm>
              <a:off x="1050925" y="5257800"/>
              <a:ext cx="1616075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35" name="TextBox 104"/>
            <p:cNvSpPr txBox="1">
              <a:spLocks noChangeArrowheads="1"/>
            </p:cNvSpPr>
            <p:nvPr/>
          </p:nvSpPr>
          <p:spPr bwMode="auto">
            <a:xfrm>
              <a:off x="1066800" y="5294293"/>
              <a:ext cx="1752600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cs typeface="Arial" pitchFamily="34" charset="0"/>
                </a:rPr>
                <a:t>Naik Taraf</a:t>
              </a:r>
            </a:p>
            <a:p>
              <a:r>
                <a:rPr lang="en-US" sz="1600" b="1">
                  <a:cs typeface="Arial" pitchFamily="34" charset="0"/>
                </a:rPr>
                <a:t>22 skim perkhidmatan</a:t>
              </a:r>
            </a:p>
          </p:txBody>
        </p:sp>
        <p:cxnSp>
          <p:nvCxnSpPr>
            <p:cNvPr id="124" name="Straight Connector 123"/>
            <p:cNvCxnSpPr/>
            <p:nvPr/>
          </p:nvCxnSpPr>
          <p:spPr>
            <a:xfrm rot="10800000" flipH="1">
              <a:off x="2667000" y="4495800"/>
              <a:ext cx="381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rot="5400000" flipH="1" flipV="1">
              <a:off x="2286794" y="4876006"/>
              <a:ext cx="762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05" name="Group 53"/>
          <p:cNvGrpSpPr>
            <a:grpSpLocks/>
          </p:cNvGrpSpPr>
          <p:nvPr/>
        </p:nvGrpSpPr>
        <p:grpSpPr bwMode="auto">
          <a:xfrm>
            <a:off x="2895600" y="2209800"/>
            <a:ext cx="3429000" cy="3048000"/>
            <a:chOff x="228600" y="762000"/>
            <a:chExt cx="4038600" cy="2286000"/>
          </a:xfrm>
        </p:grpSpPr>
        <p:sp>
          <p:nvSpPr>
            <p:cNvPr id="59" name="Oval 58"/>
            <p:cNvSpPr/>
            <p:nvPr/>
          </p:nvSpPr>
          <p:spPr bwMode="auto">
            <a:xfrm>
              <a:off x="228600" y="762000"/>
              <a:ext cx="4038600" cy="2286000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28600" y="1323454"/>
              <a:ext cx="4038600" cy="103874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  <a:reflection blurRad="6350" stA="55000" endA="300" endPos="45500" dir="5400000" sy="-100000" algn="bl" rotWithShape="0"/>
                  </a:effectLst>
                  <a:latin typeface="Arial Black" pitchFamily="34" charset="0"/>
                  <a:ea typeface="+mn-ea"/>
                  <a:cs typeface="Arial" pitchFamily="34" charset="0"/>
                </a:rPr>
                <a:t>SEMAKAN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  <a:reflection blurRad="6350" stA="55000" endA="300" endPos="45500" dir="5400000" sy="-100000" algn="bl" rotWithShape="0"/>
                  </a:effectLst>
                  <a:latin typeface="Arial Black" pitchFamily="34" charset="0"/>
                  <a:ea typeface="+mn-ea"/>
                  <a:cs typeface="Arial" pitchFamily="34" charset="0"/>
                </a:rPr>
                <a:t>SEMULA SKIM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  <a:reflection blurRad="6350" stA="55000" endA="300" endPos="45500" dir="5400000" sy="-100000" algn="bl" rotWithShape="0"/>
                  </a:effectLst>
                  <a:latin typeface="Arial Black" pitchFamily="34" charset="0"/>
                  <a:ea typeface="+mn-ea"/>
                  <a:cs typeface="Arial" pitchFamily="34" charset="0"/>
                </a:rPr>
                <a:t>PERKHIDMATAN</a:t>
              </a:r>
              <a:endParaRPr lang="en-US" sz="2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  <a:ea typeface="+mn-ea"/>
              </a:endParaRPr>
            </a:p>
          </p:txBody>
        </p:sp>
      </p:grpSp>
      <p:sp>
        <p:nvSpPr>
          <p:cNvPr id="67" name="Oval 66"/>
          <p:cNvSpPr/>
          <p:nvPr/>
        </p:nvSpPr>
        <p:spPr>
          <a:xfrm>
            <a:off x="2743200" y="228600"/>
            <a:ext cx="304800" cy="304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07" name="TextBox 69"/>
          <p:cNvSpPr txBox="1">
            <a:spLocks noChangeArrowheads="1"/>
          </p:cNvSpPr>
          <p:nvPr/>
        </p:nvSpPr>
        <p:spPr bwMode="auto">
          <a:xfrm>
            <a:off x="2743200" y="192088"/>
            <a:ext cx="312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1" name="Oval 70"/>
          <p:cNvSpPr/>
          <p:nvPr/>
        </p:nvSpPr>
        <p:spPr>
          <a:xfrm>
            <a:off x="8305800" y="1255713"/>
            <a:ext cx="304800" cy="304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09" name="TextBox 80"/>
          <p:cNvSpPr txBox="1">
            <a:spLocks noChangeArrowheads="1"/>
          </p:cNvSpPr>
          <p:nvPr/>
        </p:nvSpPr>
        <p:spPr bwMode="auto">
          <a:xfrm>
            <a:off x="8305800" y="12192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84" name="Oval 83"/>
          <p:cNvSpPr/>
          <p:nvPr/>
        </p:nvSpPr>
        <p:spPr>
          <a:xfrm>
            <a:off x="8610600" y="2286000"/>
            <a:ext cx="304800" cy="304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11" name="TextBox 88"/>
          <p:cNvSpPr txBox="1">
            <a:spLocks noChangeArrowheads="1"/>
          </p:cNvSpPr>
          <p:nvPr/>
        </p:nvSpPr>
        <p:spPr bwMode="auto">
          <a:xfrm>
            <a:off x="8610600" y="2249488"/>
            <a:ext cx="312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90" name="Oval 89"/>
          <p:cNvSpPr/>
          <p:nvPr/>
        </p:nvSpPr>
        <p:spPr>
          <a:xfrm>
            <a:off x="8686800" y="3657600"/>
            <a:ext cx="304800" cy="304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13" name="TextBox 90"/>
          <p:cNvSpPr txBox="1">
            <a:spLocks noChangeArrowheads="1"/>
          </p:cNvSpPr>
          <p:nvPr/>
        </p:nvSpPr>
        <p:spPr bwMode="auto">
          <a:xfrm>
            <a:off x="8686800" y="3621088"/>
            <a:ext cx="312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92" name="Oval 91"/>
          <p:cNvSpPr/>
          <p:nvPr/>
        </p:nvSpPr>
        <p:spPr>
          <a:xfrm>
            <a:off x="8153400" y="5334000"/>
            <a:ext cx="304800" cy="304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15" name="TextBox 93"/>
          <p:cNvSpPr txBox="1">
            <a:spLocks noChangeArrowheads="1"/>
          </p:cNvSpPr>
          <p:nvPr/>
        </p:nvSpPr>
        <p:spPr bwMode="auto">
          <a:xfrm>
            <a:off x="8153400" y="5297488"/>
            <a:ext cx="312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95" name="Oval 94"/>
          <p:cNvSpPr/>
          <p:nvPr/>
        </p:nvSpPr>
        <p:spPr>
          <a:xfrm>
            <a:off x="5715000" y="5638800"/>
            <a:ext cx="304800" cy="304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17" name="TextBox 95"/>
          <p:cNvSpPr txBox="1">
            <a:spLocks noChangeArrowheads="1"/>
          </p:cNvSpPr>
          <p:nvPr/>
        </p:nvSpPr>
        <p:spPr bwMode="auto">
          <a:xfrm>
            <a:off x="5715000" y="5562600"/>
            <a:ext cx="304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97" name="Oval 96"/>
          <p:cNvSpPr/>
          <p:nvPr/>
        </p:nvSpPr>
        <p:spPr>
          <a:xfrm>
            <a:off x="381000" y="4876800"/>
            <a:ext cx="304800" cy="304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19" name="TextBox 98"/>
          <p:cNvSpPr txBox="1">
            <a:spLocks noChangeArrowheads="1"/>
          </p:cNvSpPr>
          <p:nvPr/>
        </p:nvSpPr>
        <p:spPr bwMode="auto">
          <a:xfrm>
            <a:off x="381000" y="4876800"/>
            <a:ext cx="312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01" name="Oval 100"/>
          <p:cNvSpPr/>
          <p:nvPr/>
        </p:nvSpPr>
        <p:spPr>
          <a:xfrm>
            <a:off x="381000" y="2743200"/>
            <a:ext cx="304800" cy="304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21" name="TextBox 101"/>
          <p:cNvSpPr txBox="1">
            <a:spLocks noChangeArrowheads="1"/>
          </p:cNvSpPr>
          <p:nvPr/>
        </p:nvSpPr>
        <p:spPr bwMode="auto">
          <a:xfrm>
            <a:off x="381000" y="2667000"/>
            <a:ext cx="312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8</a:t>
            </a:r>
          </a:p>
        </p:txBody>
      </p:sp>
      <p:grpSp>
        <p:nvGrpSpPr>
          <p:cNvPr id="20522" name="Group 110"/>
          <p:cNvGrpSpPr>
            <a:grpSpLocks/>
          </p:cNvGrpSpPr>
          <p:nvPr/>
        </p:nvGrpSpPr>
        <p:grpSpPr bwMode="auto">
          <a:xfrm>
            <a:off x="0" y="914400"/>
            <a:ext cx="3141663" cy="1701800"/>
            <a:chOff x="0" y="914400"/>
            <a:chExt cx="3142454" cy="1701428"/>
          </a:xfrm>
        </p:grpSpPr>
        <p:sp>
          <p:nvSpPr>
            <p:cNvPr id="20524" name="TextBox 47"/>
            <p:cNvSpPr txBox="1">
              <a:spLocks noChangeArrowheads="1"/>
            </p:cNvSpPr>
            <p:nvPr/>
          </p:nvSpPr>
          <p:spPr bwMode="auto">
            <a:xfrm>
              <a:off x="0" y="1219200"/>
              <a:ext cx="2438400" cy="1323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cs typeface="Arial" pitchFamily="34" charset="0"/>
                </a:rPr>
                <a:t>Pelantikan Lateral</a:t>
              </a:r>
            </a:p>
            <a:p>
              <a:r>
                <a:rPr lang="en-US" sz="1600" b="1">
                  <a:cs typeface="Arial" pitchFamily="34" charset="0"/>
                </a:rPr>
                <a:t>Pengurusan Tertinggi  </a:t>
              </a:r>
            </a:p>
            <a:p>
              <a:r>
                <a:rPr lang="en-US" sz="1600" b="1">
                  <a:cs typeface="Arial" pitchFamily="34" charset="0"/>
                </a:rPr>
                <a:t>P&amp;P </a:t>
              </a:r>
            </a:p>
          </p:txBody>
        </p:sp>
        <p:cxnSp>
          <p:nvCxnSpPr>
            <p:cNvPr id="58" name="Straight Connector 57"/>
            <p:cNvCxnSpPr>
              <a:endCxn id="60" idx="1"/>
            </p:cNvCxnSpPr>
            <p:nvPr/>
          </p:nvCxnSpPr>
          <p:spPr bwMode="auto">
            <a:xfrm>
              <a:off x="2286576" y="2057150"/>
              <a:ext cx="855878" cy="558678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Oval 102"/>
            <p:cNvSpPr/>
            <p:nvPr/>
          </p:nvSpPr>
          <p:spPr>
            <a:xfrm>
              <a:off x="228658" y="990583"/>
              <a:ext cx="304877" cy="30473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527" name="TextBox 103"/>
            <p:cNvSpPr txBox="1">
              <a:spLocks noChangeArrowheads="1"/>
            </p:cNvSpPr>
            <p:nvPr/>
          </p:nvSpPr>
          <p:spPr bwMode="auto">
            <a:xfrm>
              <a:off x="228600" y="914400"/>
              <a:ext cx="31273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9</a:t>
              </a:r>
            </a:p>
          </p:txBody>
        </p:sp>
        <p:cxnSp>
          <p:nvCxnSpPr>
            <p:cNvPr id="81" name="Straight Connector 80"/>
            <p:cNvCxnSpPr/>
            <p:nvPr/>
          </p:nvCxnSpPr>
          <p:spPr bwMode="auto">
            <a:xfrm>
              <a:off x="533534" y="1141363"/>
              <a:ext cx="1753041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 bwMode="auto">
            <a:xfrm rot="5400000">
              <a:off x="1828682" y="1599256"/>
              <a:ext cx="914200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Oval 59"/>
          <p:cNvSpPr/>
          <p:nvPr/>
        </p:nvSpPr>
        <p:spPr bwMode="auto">
          <a:xfrm>
            <a:off x="3119438" y="2593975"/>
            <a:ext cx="157162" cy="1492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76600" y="3352800"/>
            <a:ext cx="2590800" cy="2590800"/>
            <a:chOff x="2752162" y="2264490"/>
            <a:chExt cx="2895604" cy="2695885"/>
          </a:xfrm>
          <a:scene3d>
            <a:camera prst="orthographicFront"/>
            <a:lightRig rig="twoPt" dir="t"/>
          </a:scene3d>
        </p:grpSpPr>
        <p:sp>
          <p:nvSpPr>
            <p:cNvPr id="14" name="Oval 13"/>
            <p:cNvSpPr/>
            <p:nvPr/>
          </p:nvSpPr>
          <p:spPr>
            <a:xfrm>
              <a:off x="2752162" y="2264490"/>
              <a:ext cx="2895604" cy="2695885"/>
            </a:xfrm>
            <a:prstGeom prst="ellipse">
              <a:avLst/>
            </a:prstGeom>
            <a:solidFill>
              <a:srgbClr val="990000"/>
            </a:solidFill>
            <a:sp3d prstMaterial="matte">
              <a:bevelT w="114300" prst="artDeco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Oval 4"/>
            <p:cNvSpPr/>
            <p:nvPr/>
          </p:nvSpPr>
          <p:spPr>
            <a:xfrm>
              <a:off x="2981043" y="2659292"/>
              <a:ext cx="2437843" cy="1906281"/>
            </a:xfrm>
            <a:prstGeom prst="rect">
              <a:avLst/>
            </a:prstGeom>
            <a:sp3d prstMaterial="matte"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" tIns="15240" rIns="15240" bIns="1524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400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Penggelaran</a:t>
              </a:r>
              <a:r>
                <a:rPr 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Gred</a:t>
              </a:r>
              <a:r>
                <a:rPr 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Jawatan</a:t>
              </a:r>
              <a:r>
                <a:rPr 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/ </a:t>
              </a:r>
              <a:r>
                <a:rPr lang="en-US" sz="2400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Gred</a:t>
              </a:r>
              <a:r>
                <a:rPr 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Gaji</a:t>
              </a:r>
              <a:r>
                <a:rPr 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 SBPA</a:t>
              </a:r>
            </a:p>
          </p:txBody>
        </p:sp>
      </p:grpSp>
      <p:sp>
        <p:nvSpPr>
          <p:cNvPr id="6" name="Left Arrow 5"/>
          <p:cNvSpPr/>
          <p:nvPr/>
        </p:nvSpPr>
        <p:spPr>
          <a:xfrm rot="12900000">
            <a:off x="1327150" y="3551238"/>
            <a:ext cx="1989138" cy="739775"/>
          </a:xfrm>
          <a:prstGeom prst="leftArrow">
            <a:avLst>
              <a:gd name="adj1" fmla="val 60000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1508" name="Group 6"/>
          <p:cNvGrpSpPr>
            <a:grpSpLocks/>
          </p:cNvGrpSpPr>
          <p:nvPr/>
        </p:nvGrpSpPr>
        <p:grpSpPr bwMode="auto">
          <a:xfrm>
            <a:off x="457200" y="2286000"/>
            <a:ext cx="2468563" cy="1371600"/>
            <a:chOff x="445" y="1070838"/>
            <a:chExt cx="2467594" cy="1983256"/>
          </a:xfrm>
        </p:grpSpPr>
        <p:sp>
          <p:nvSpPr>
            <p:cNvPr id="12" name="Rounded Rectangle 11"/>
            <p:cNvSpPr/>
            <p:nvPr/>
          </p:nvSpPr>
          <p:spPr>
            <a:xfrm>
              <a:off x="445" y="1080020"/>
              <a:ext cx="2467594" cy="1974074"/>
            </a:xfrm>
            <a:prstGeom prst="roundRect">
              <a:avLst>
                <a:gd name="adj" fmla="val 10000"/>
              </a:avLst>
            </a:prstGeom>
            <a:solidFill>
              <a:srgbClr val="FF33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7"/>
            <p:cNvSpPr/>
            <p:nvPr/>
          </p:nvSpPr>
          <p:spPr>
            <a:xfrm>
              <a:off x="57573" y="1070838"/>
              <a:ext cx="2353339" cy="19832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kumimoji="1" lang="ms-MY" b="1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Menangani isu </a:t>
              </a:r>
              <a:r>
                <a:rPr kumimoji="1" lang="ms-MY" b="1" kern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perbandingan gred lantikan/ kenaikan pangkat</a:t>
              </a:r>
              <a:endPara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" name="Left Arrow 7"/>
          <p:cNvSpPr/>
          <p:nvPr/>
        </p:nvSpPr>
        <p:spPr>
          <a:xfrm rot="19500000">
            <a:off x="5822950" y="3786188"/>
            <a:ext cx="1989138" cy="739775"/>
          </a:xfrm>
          <a:prstGeom prst="leftArrow">
            <a:avLst>
              <a:gd name="adj1" fmla="val 60000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1510" name="Group 8"/>
          <p:cNvGrpSpPr>
            <a:grpSpLocks/>
          </p:cNvGrpSpPr>
          <p:nvPr/>
        </p:nvGrpSpPr>
        <p:grpSpPr bwMode="auto">
          <a:xfrm>
            <a:off x="6248400" y="2438400"/>
            <a:ext cx="2466975" cy="1371600"/>
            <a:chOff x="5990606" y="1034885"/>
            <a:chExt cx="2467594" cy="1983262"/>
          </a:xfrm>
        </p:grpSpPr>
        <p:sp>
          <p:nvSpPr>
            <p:cNvPr id="10" name="Rounded Rectangle 9"/>
            <p:cNvSpPr/>
            <p:nvPr/>
          </p:nvSpPr>
          <p:spPr>
            <a:xfrm>
              <a:off x="5990606" y="1034885"/>
              <a:ext cx="2467594" cy="1974080"/>
            </a:xfrm>
            <a:prstGeom prst="roundRect">
              <a:avLst>
                <a:gd name="adj" fmla="val 10000"/>
              </a:avLst>
            </a:prstGeom>
            <a:solidFill>
              <a:srgbClr val="FF33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10"/>
            <p:cNvSpPr/>
            <p:nvPr/>
          </p:nvSpPr>
          <p:spPr>
            <a:xfrm>
              <a:off x="6020777" y="1034885"/>
              <a:ext cx="2361204" cy="19832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kumimoji="1" lang="ms-MY" b="1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Perubahan sistem Jadual Gaji Matriks (JGM) kepada </a:t>
              </a:r>
              <a:r>
                <a:rPr kumimoji="1" lang="ms-MY" b="1" kern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Jadual Gaji Sebaris</a:t>
              </a:r>
              <a:endPara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Left Arrow 15"/>
          <p:cNvSpPr/>
          <p:nvPr/>
        </p:nvSpPr>
        <p:spPr>
          <a:xfrm rot="16200000">
            <a:off x="3513138" y="1919287"/>
            <a:ext cx="1987550" cy="739775"/>
          </a:xfrm>
          <a:prstGeom prst="leftArrow">
            <a:avLst>
              <a:gd name="adj1" fmla="val 60000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1512" name="Group 16"/>
          <p:cNvGrpSpPr>
            <a:grpSpLocks/>
          </p:cNvGrpSpPr>
          <p:nvPr/>
        </p:nvGrpSpPr>
        <p:grpSpPr bwMode="auto">
          <a:xfrm>
            <a:off x="3352800" y="1295400"/>
            <a:ext cx="2438400" cy="1066800"/>
            <a:chOff x="5761560" y="1443515"/>
            <a:chExt cx="2467594" cy="1059675"/>
          </a:xfrm>
        </p:grpSpPr>
        <p:sp>
          <p:nvSpPr>
            <p:cNvPr id="18" name="Rounded Rectangle 17"/>
            <p:cNvSpPr/>
            <p:nvPr/>
          </p:nvSpPr>
          <p:spPr>
            <a:xfrm>
              <a:off x="5761560" y="1443515"/>
              <a:ext cx="2467594" cy="1059675"/>
            </a:xfrm>
            <a:prstGeom prst="roundRect">
              <a:avLst>
                <a:gd name="adj" fmla="val 10000"/>
              </a:avLst>
            </a:prstGeom>
            <a:solidFill>
              <a:srgbClr val="FF33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ounded Rectangle 10"/>
            <p:cNvSpPr/>
            <p:nvPr/>
          </p:nvSpPr>
          <p:spPr>
            <a:xfrm>
              <a:off x="5761560" y="1443515"/>
              <a:ext cx="2438677" cy="10596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marL="463550" indent="-463550" algn="ctr">
                <a:defRPr/>
              </a:pPr>
              <a:r>
                <a:rPr kumimoji="1" lang="ms-MY" b="1" kern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Pemansuhan </a:t>
              </a:r>
            </a:p>
            <a:p>
              <a:pPr marL="463550" indent="-463550" algn="ctr">
                <a:defRPr/>
              </a:pPr>
              <a:r>
                <a:rPr kumimoji="1" lang="ms-MY" b="1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Gred Jawatan</a:t>
              </a:r>
            </a:p>
            <a:p>
              <a:pPr marL="463550" indent="-463550" algn="ctr">
                <a:defRPr/>
              </a:pPr>
              <a:r>
                <a:rPr kumimoji="1" lang="ms-MY" b="1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 </a:t>
              </a:r>
              <a:r>
                <a:rPr kumimoji="1" lang="ms-MY" b="1" kern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1 hingga 10</a:t>
              </a:r>
              <a:endPara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PENGGELARAN </a:t>
            </a:r>
          </a:p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GRED JAWATAN/ GRED GAJI SBPA</a:t>
            </a:r>
          </a:p>
        </p:txBody>
      </p:sp>
      <p:sp>
        <p:nvSpPr>
          <p:cNvPr id="21514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A38F938-07ED-4A2F-8200-ADD1B0179F31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15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6"/>
          <p:cNvSpPr>
            <a:spLocks noGrp="1"/>
          </p:cNvSpPr>
          <p:nvPr>
            <p:ph idx="1"/>
          </p:nvPr>
        </p:nvSpPr>
        <p:spPr>
          <a:xfrm>
            <a:off x="990600" y="1249363"/>
            <a:ext cx="7239000" cy="1036637"/>
          </a:xfrm>
        </p:spPr>
        <p:txBody>
          <a:bodyPr/>
          <a:lstStyle/>
          <a:p>
            <a:r>
              <a:rPr lang="en-US" b="1" smtClean="0">
                <a:latin typeface="Arial "/>
              </a:rPr>
              <a:t>kombinasi Kod Kelayakan Masuk Minimum + Kod Gaji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362200" y="3260725"/>
          <a:ext cx="4343400" cy="3140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133600"/>
              </a:tblGrid>
              <a:tr h="548751">
                <a:tc>
                  <a:txBody>
                    <a:bodyPr/>
                    <a:lstStyle/>
                    <a:p>
                      <a:pPr marL="90488" indent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2400" b="1" dirty="0">
                          <a:latin typeface="Arial"/>
                          <a:ea typeface="Calibri"/>
                          <a:cs typeface="Times New Roman"/>
                        </a:rPr>
                        <a:t>Kelayakan 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0000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2400" b="1" dirty="0" smtClean="0">
                          <a:latin typeface="Arial"/>
                          <a:ea typeface="Calibri"/>
                          <a:cs typeface="Times New Roman"/>
                        </a:rPr>
                        <a:t>SBPA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0000"/>
                    </a:solidFill>
                  </a:tcPr>
                </a:tc>
              </a:tr>
              <a:tr h="533508">
                <a:tc>
                  <a:txBody>
                    <a:bodyPr/>
                    <a:lstStyle/>
                    <a:p>
                      <a:pPr marL="90488" indent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2400" b="1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Ijazah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2400" b="1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92">
                <a:tc>
                  <a:txBody>
                    <a:bodyPr/>
                    <a:lstStyle/>
                    <a:p>
                      <a:pPr marL="90488" indent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2400" b="1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Diploma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2400" b="1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508">
                <a:tc>
                  <a:txBody>
                    <a:bodyPr/>
                    <a:lstStyle/>
                    <a:p>
                      <a:pPr marL="90488" indent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2400" b="1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STPM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2400" b="1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508">
                <a:tc>
                  <a:txBody>
                    <a:bodyPr/>
                    <a:lstStyle/>
                    <a:p>
                      <a:pPr marL="90488" indent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2400" b="1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SPM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2400" b="1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508">
                <a:tc>
                  <a:txBody>
                    <a:bodyPr/>
                    <a:lstStyle/>
                    <a:p>
                      <a:pPr marL="90488" indent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2400" b="1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PMR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2400" b="1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554" name="TextBox 9"/>
          <p:cNvSpPr txBox="1">
            <a:spLocks noChangeArrowheads="1"/>
          </p:cNvSpPr>
          <p:nvPr/>
        </p:nvSpPr>
        <p:spPr bwMode="auto">
          <a:xfrm>
            <a:off x="3352800" y="2647950"/>
            <a:ext cx="2438400" cy="46196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FF00"/>
                </a:solidFill>
                <a:cs typeface="Arial" pitchFamily="34" charset="0"/>
              </a:rPr>
              <a:t>Kod Kelayakan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PENGGELARAN </a:t>
            </a:r>
          </a:p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GRED JAWATAN/ GRED GAJI SBPA</a:t>
            </a:r>
          </a:p>
        </p:txBody>
      </p:sp>
      <p:sp>
        <p:nvSpPr>
          <p:cNvPr id="22556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44214E5-7454-4DAF-B887-1E44D2ECB1CB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16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0" y="1143000"/>
          <a:ext cx="4038600" cy="4754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599"/>
                <a:gridCol w="1295400"/>
                <a:gridCol w="1371600"/>
              </a:tblGrid>
              <a:tr h="365736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err="1" smtClean="0">
                          <a:latin typeface="Arial Narrow" pitchFamily="34" charset="0"/>
                        </a:rPr>
                        <a:t>Kelayakan</a:t>
                      </a:r>
                      <a:endParaRPr lang="en-US" sz="1800" b="1" dirty="0">
                        <a:latin typeface="Arial Narrow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err="1" smtClean="0">
                          <a:latin typeface="Arial Narrow" pitchFamily="34" charset="0"/>
                        </a:rPr>
                        <a:t>Gred</a:t>
                      </a:r>
                      <a:r>
                        <a:rPr lang="en-US" sz="1800" b="1" dirty="0" smtClean="0">
                          <a:latin typeface="Arial Narrow" pitchFamily="34" charset="0"/>
                        </a:rPr>
                        <a:t> SSM</a:t>
                      </a:r>
                      <a:endParaRPr lang="en-US" sz="1800" b="1" dirty="0">
                        <a:latin typeface="Arial Narrow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err="1" smtClean="0">
                          <a:latin typeface="Arial Narrow" pitchFamily="34" charset="0"/>
                        </a:rPr>
                        <a:t>Gred</a:t>
                      </a:r>
                      <a:r>
                        <a:rPr lang="en-US" sz="1800" b="1" dirty="0" smtClean="0">
                          <a:latin typeface="Arial Narrow" pitchFamily="34" charset="0"/>
                        </a:rPr>
                        <a:t> SBPA</a:t>
                      </a:r>
                      <a:endParaRPr lang="en-US" sz="1800" b="1" dirty="0">
                        <a:latin typeface="Arial Narrow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65736">
                <a:tc rowSpan="6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Ijazah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53/54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1-6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36">
                <a:tc vMerge="1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chemeClr val="bg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51/52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1-5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36">
                <a:tc vMerge="1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chemeClr val="bg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47/48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1-4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36">
                <a:tc vMerge="1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chemeClr val="bg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45/46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1-3*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36">
                <a:tc vMerge="1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chemeClr val="bg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43/44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1-2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36">
                <a:tc vMerge="1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chemeClr val="bg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41/42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1-1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36">
                <a:tc rowSpan="6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Diploma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40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2-6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36">
                <a:tc vMerge="1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chemeClr val="bg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37/38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2-5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36">
                <a:tc vMerge="1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chemeClr val="bg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35/36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2-4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36">
                <a:tc vMerge="1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chemeClr val="bg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33/34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2-3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36">
                <a:tc vMerge="1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chemeClr val="bg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31/32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2-2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36">
                <a:tc vMerge="1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chemeClr val="bg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29/30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2-1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648200" y="1143000"/>
          <a:ext cx="40386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599"/>
                <a:gridCol w="1295400"/>
                <a:gridCol w="1371600"/>
              </a:tblGrid>
              <a:tr h="29464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err="1" smtClean="0">
                          <a:latin typeface="Arial Narrow" pitchFamily="34" charset="0"/>
                        </a:rPr>
                        <a:t>Kelayakan</a:t>
                      </a:r>
                      <a:endParaRPr lang="en-US" sz="1800" b="1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err="1" smtClean="0">
                          <a:latin typeface="Arial Narrow" pitchFamily="34" charset="0"/>
                        </a:rPr>
                        <a:t>Gred</a:t>
                      </a:r>
                      <a:r>
                        <a:rPr lang="en-US" sz="1800" b="1" dirty="0" smtClean="0">
                          <a:latin typeface="Arial Narrow" pitchFamily="34" charset="0"/>
                        </a:rPr>
                        <a:t> SSM</a:t>
                      </a:r>
                      <a:endParaRPr lang="en-US" sz="1800" b="1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err="1" smtClean="0">
                          <a:latin typeface="Arial Narrow" pitchFamily="34" charset="0"/>
                        </a:rPr>
                        <a:t>Gred</a:t>
                      </a:r>
                      <a:r>
                        <a:rPr lang="en-US" sz="1800" b="1" dirty="0" smtClean="0">
                          <a:latin typeface="Arial Narrow" pitchFamily="34" charset="0"/>
                        </a:rPr>
                        <a:t> SBPA</a:t>
                      </a:r>
                      <a:endParaRPr lang="en-US" sz="1800" b="1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0000"/>
                    </a:solidFill>
                  </a:tcPr>
                </a:tc>
              </a:tr>
              <a:tr h="294640">
                <a:tc rowSpan="6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STPM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40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3-5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4640">
                <a:tc vMerge="1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chemeClr val="bg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37/38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3-4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4640">
                <a:tc vMerge="1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chemeClr val="bg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35/36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chemeClr val="bg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4640">
                <a:tc vMerge="1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chemeClr val="bg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33/34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3-3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4640">
                <a:tc vMerge="1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chemeClr val="bg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31/32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3-2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4640">
                <a:tc vMerge="1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chemeClr val="bg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27/28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3-1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4640">
                <a:tc rowSpan="5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SPM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25/26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4-5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4640">
                <a:tc vMerge="1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chemeClr val="bg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23/24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4-4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4640">
                <a:tc vMerge="1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chemeClr val="bg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21/22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4-3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4640">
                <a:tc vMerge="1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chemeClr val="bg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19/20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4-2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4640">
                <a:tc vMerge="1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chemeClr val="bg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17/18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4-1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4640">
                <a:tc rowSpan="3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PMR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5-3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4640">
                <a:tc vMerge="1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chemeClr val="bg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13/14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5-2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4640">
                <a:tc vMerge="1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chemeClr val="bg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11/12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5-1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6172200"/>
            <a:ext cx="3962400" cy="609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bg1"/>
              </a:buClr>
              <a:defRPr/>
            </a:pPr>
            <a:endParaRPr kumimoji="1" lang="en-US" sz="1600" b="1" kern="0" dirty="0">
              <a:latin typeface="+mn-lt"/>
              <a:ea typeface="+mn-ea"/>
            </a:endParaRPr>
          </a:p>
          <a:p>
            <a:pPr marL="342900" indent="-342900" eaLnBrk="0" hangingPunct="0">
              <a:spcBef>
                <a:spcPts val="0"/>
              </a:spcBef>
              <a:buClr>
                <a:schemeClr val="bg1"/>
              </a:buClr>
              <a:defRPr/>
            </a:pPr>
            <a:r>
              <a:rPr kumimoji="1" lang="en-US" sz="1600" b="1" kern="0" dirty="0">
                <a:latin typeface="+mn-lt"/>
                <a:ea typeface="+mn-ea"/>
              </a:rPr>
              <a:t>*  skim </a:t>
            </a:r>
            <a:r>
              <a:rPr kumimoji="1" lang="en-US" sz="1600" b="1" kern="0" dirty="0" err="1">
                <a:latin typeface="+mn-lt"/>
                <a:ea typeface="+mn-ea"/>
              </a:rPr>
              <a:t>perkhidmatan</a:t>
            </a:r>
            <a:r>
              <a:rPr kumimoji="1" lang="en-US" sz="1600" b="1" kern="0" dirty="0">
                <a:latin typeface="+mn-lt"/>
                <a:ea typeface="+mn-ea"/>
              </a:rPr>
              <a:t> </a:t>
            </a:r>
            <a:r>
              <a:rPr kumimoji="1" lang="en-US" sz="1600" b="1" kern="0" dirty="0" err="1">
                <a:latin typeface="+mn-lt"/>
                <a:ea typeface="+mn-ea"/>
              </a:rPr>
              <a:t>Pensyarah</a:t>
            </a:r>
            <a:r>
              <a:rPr kumimoji="1" lang="en-US" sz="1600" b="1" kern="0" dirty="0">
                <a:latin typeface="+mn-lt"/>
                <a:ea typeface="+mn-ea"/>
              </a:rPr>
              <a:t> </a:t>
            </a:r>
            <a:r>
              <a:rPr kumimoji="1" lang="en-US" sz="1600" b="1" kern="0" dirty="0" err="1">
                <a:latin typeface="+mn-lt"/>
                <a:ea typeface="+mn-ea"/>
              </a:rPr>
              <a:t>Universiti</a:t>
            </a:r>
            <a:endParaRPr kumimoji="1" lang="en-US" sz="1600" b="1" kern="0" dirty="0">
              <a:latin typeface="+mn-lt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bg1"/>
              </a:buClr>
              <a:defRPr/>
            </a:pPr>
            <a:endParaRPr kumimoji="1" lang="en-US" sz="1600" b="1" kern="0" dirty="0">
              <a:latin typeface="+mn-lt"/>
              <a:ea typeface="+mn-e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PENGGELARAN </a:t>
            </a:r>
          </a:p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GRED JAWATAN/ GRED GAJI SBPA</a:t>
            </a:r>
          </a:p>
        </p:txBody>
      </p:sp>
      <p:sp>
        <p:nvSpPr>
          <p:cNvPr id="23658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D4D9B04-AD2B-40C2-97D3-496D8055DA3B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17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04800" y="1066800"/>
          <a:ext cx="84582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152400"/>
            <a:ext cx="91440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PENGGUBALAN</a:t>
            </a:r>
          </a:p>
        </p:txBody>
      </p:sp>
      <p:sp>
        <p:nvSpPr>
          <p:cNvPr id="24580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D9D9578-C6DE-4C11-AEE3-DEFB3D05A100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18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1371600"/>
          <a:ext cx="7162800" cy="5121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032"/>
                <a:gridCol w="6398768"/>
              </a:tblGrid>
              <a:tr h="42677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Bil</a:t>
                      </a:r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Skim </a:t>
                      </a:r>
                      <a:r>
                        <a:rPr lang="en-US" sz="22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Perkhidmatan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00"/>
                    </a:solidFill>
                  </a:tcPr>
                </a:tc>
              </a:tr>
              <a:tr h="42677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Pensyarah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Farmasi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77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Pembantu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Kawalan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Alam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Sekitar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77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Pegawai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Geosains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77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Pegawai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Perkhidmatan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Pendidikan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77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Pegawai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Latihan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Kemahiran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77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6.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Penolong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Pegawai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Geosains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77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7.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Pembantu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Geosains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77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8.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Pembantu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Hidupan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Liar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77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9.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Pembantu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Kemahiran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77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10.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Pembantu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Operasi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77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11.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Pembantu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Awam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152400"/>
            <a:ext cx="91440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PENGGUBALAN </a:t>
            </a:r>
          </a:p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SKIM PERKHIDMATAN</a:t>
            </a:r>
          </a:p>
        </p:txBody>
      </p:sp>
      <p:sp>
        <p:nvSpPr>
          <p:cNvPr id="25644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F9D380A-C2AA-4E5A-BE75-68F0336BFEBD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19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2800" y="3771900"/>
            <a:ext cx="2514600" cy="1600200"/>
          </a:xfrm>
          <a:prstGeom prst="roundRect">
            <a:avLst>
              <a:gd name="adj" fmla="val 10506"/>
            </a:avLst>
          </a:prstGeom>
          <a:solidFill>
            <a:srgbClr val="C00000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1"/>
                </a:solidFill>
                <a:latin typeface="Arial Black" pitchFamily="34" charset="0"/>
              </a:rPr>
              <a:t>MODEL BARU EKONOMI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85800" y="3761601"/>
            <a:ext cx="2514600" cy="1600200"/>
          </a:xfrm>
          <a:prstGeom prst="roundRect">
            <a:avLst>
              <a:gd name="adj" fmla="val 10506"/>
            </a:avLst>
          </a:prstGeom>
          <a:solidFill>
            <a:srgbClr val="C00000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dirty="0">
                <a:solidFill>
                  <a:schemeClr val="bg1"/>
                </a:solidFill>
                <a:latin typeface="Arial Black" pitchFamily="34" charset="0"/>
              </a:rPr>
              <a:t>PROGRAM TRANSFORMASI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dirty="0">
                <a:solidFill>
                  <a:schemeClr val="bg1"/>
                </a:solidFill>
                <a:latin typeface="Arial Black" pitchFamily="34" charset="0"/>
              </a:rPr>
              <a:t>KERAJAAN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058929" y="3771900"/>
            <a:ext cx="2475471" cy="1587843"/>
          </a:xfrm>
          <a:prstGeom prst="roundRect">
            <a:avLst>
              <a:gd name="adj" fmla="val 10506"/>
            </a:avLst>
          </a:prstGeom>
          <a:solidFill>
            <a:srgbClr val="C00000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  <a:latin typeface="Arial Black" pitchFamily="34" charset="0"/>
              </a:rPr>
              <a:t>RMK-10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85800" y="5829300"/>
            <a:ext cx="7848600" cy="533400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95250" indent="-26988" algn="ctr" fontAlgn="auto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defRPr/>
            </a:pPr>
            <a:r>
              <a:rPr lang="en-US" sz="2300" cap="all" dirty="0">
                <a:ln w="9000" cmpd="sng">
                  <a:noFill/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TRANSFORMASI PERKHIDMATAN AWAM</a:t>
            </a:r>
            <a:endParaRPr lang="en-US" sz="2300" kern="0" cap="all" dirty="0">
              <a:ln w="9000" cmpd="sng">
                <a:noFill/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  <a:p>
            <a:pPr marL="95250" indent="-26988" algn="ctr" fontAlgn="auto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defRPr/>
            </a:pPr>
            <a:endParaRPr lang="en-US" sz="2300" i="1" cap="all" dirty="0">
              <a:ln w="9000" cmpd="sng">
                <a:noFill/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044144" y="2700984"/>
            <a:ext cx="7086600" cy="533400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95250" indent="-26988" algn="ctr" fontAlgn="auto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defRPr/>
            </a:pPr>
            <a:r>
              <a:rPr lang="en-US" sz="2300" cap="all" dirty="0" err="1">
                <a:ln w="9000" cmpd="sng">
                  <a:noFill/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Ekspektasi</a:t>
            </a:r>
            <a:r>
              <a:rPr lang="en-US" sz="2300" cap="all" dirty="0">
                <a:ln w="9000" cmpd="sng">
                  <a:noFill/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2300" i="1" cap="all" dirty="0">
                <a:ln w="9000" cmpd="sng">
                  <a:noFill/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Stakeholder</a:t>
            </a:r>
            <a:endParaRPr lang="en-US" sz="2300" kern="0" cap="all" dirty="0">
              <a:ln w="9000" cmpd="sng">
                <a:noFill/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  <a:p>
            <a:pPr marL="95250" indent="-26988" algn="ctr" fontAlgn="auto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defRPr/>
            </a:pPr>
            <a:endParaRPr lang="en-US" sz="2300" i="1" cap="all" dirty="0">
              <a:ln w="9000" cmpd="sng">
                <a:noFill/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8600" y="1257300"/>
            <a:ext cx="8763000" cy="685800"/>
          </a:xfrm>
          <a:prstGeom prst="roundRect">
            <a:avLst/>
          </a:prstGeom>
          <a:solidFill>
            <a:srgbClr val="C0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RAKYAT DIDAHULUKAN PENCAPAIAN DIUTAMAKAN</a:t>
            </a:r>
          </a:p>
        </p:txBody>
      </p:sp>
      <p:sp>
        <p:nvSpPr>
          <p:cNvPr id="24" name="Notched Right Arrow 23"/>
          <p:cNvSpPr>
            <a:spLocks noChangeArrowheads="1"/>
          </p:cNvSpPr>
          <p:nvPr/>
        </p:nvSpPr>
        <p:spPr bwMode="auto">
          <a:xfrm rot="-5400000">
            <a:off x="4189413" y="5181600"/>
            <a:ext cx="685800" cy="45720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00"/>
              </a:solidFill>
              <a:latin typeface="+mn-lt"/>
              <a:ea typeface="+mn-ea"/>
            </a:endParaRPr>
          </a:p>
        </p:txBody>
      </p:sp>
      <p:sp>
        <p:nvSpPr>
          <p:cNvPr id="25" name="Notched Right Arrow 24"/>
          <p:cNvSpPr>
            <a:spLocks noChangeArrowheads="1"/>
          </p:cNvSpPr>
          <p:nvPr/>
        </p:nvSpPr>
        <p:spPr bwMode="auto">
          <a:xfrm rot="-5400000">
            <a:off x="4227513" y="3390900"/>
            <a:ext cx="609600" cy="45720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00"/>
              </a:solidFill>
              <a:latin typeface="+mn-lt"/>
              <a:ea typeface="+mn-ea"/>
            </a:endParaRPr>
          </a:p>
        </p:txBody>
      </p:sp>
      <p:sp>
        <p:nvSpPr>
          <p:cNvPr id="26" name="Notched Right Arrow 25"/>
          <p:cNvSpPr>
            <a:spLocks noChangeArrowheads="1"/>
          </p:cNvSpPr>
          <p:nvPr/>
        </p:nvSpPr>
        <p:spPr bwMode="auto">
          <a:xfrm rot="-5400000">
            <a:off x="4227513" y="2095500"/>
            <a:ext cx="609600" cy="45720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00"/>
              </a:solidFill>
              <a:latin typeface="+mn-lt"/>
              <a:ea typeface="+mn-ea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790700" y="381000"/>
            <a:ext cx="5567363" cy="60960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3163" tIns="51581" rIns="103163" bIns="5158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LATAR BELAKANG</a:t>
            </a:r>
          </a:p>
        </p:txBody>
      </p:sp>
      <p:sp>
        <p:nvSpPr>
          <p:cNvPr id="8210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85BAAB9-8385-49C6-B968-CD09D79BBFF8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2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36"/>
          <p:cNvGraphicFramePr>
            <a:graphicFrameLocks noGrp="1"/>
          </p:cNvGraphicFramePr>
          <p:nvPr/>
        </p:nvGraphicFramePr>
        <p:xfrm>
          <a:off x="76200" y="1143000"/>
          <a:ext cx="8915400" cy="5645150"/>
        </p:xfrm>
        <a:graphic>
          <a:graphicData uri="http://schemas.openxmlformats.org/drawingml/2006/table">
            <a:tbl>
              <a:tblPr/>
              <a:tblGrid>
                <a:gridCol w="609600"/>
                <a:gridCol w="2312254"/>
                <a:gridCol w="5993546"/>
              </a:tblGrid>
              <a:tr h="67204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Bil.</a:t>
                      </a:r>
                    </a:p>
                  </a:txBody>
                  <a:tcPr marL="85696" marR="85696" marT="46424" marB="46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Skim Perkhidmatan</a:t>
                      </a:r>
                    </a:p>
                  </a:txBody>
                  <a:tcPr marL="85696" marR="85696" marT="46424" marB="46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Gabungan skim perkhidmatan</a:t>
                      </a:r>
                    </a:p>
                  </a:txBody>
                  <a:tcPr marL="85696" marR="85696" marT="46424" marB="46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13731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1" lang="ms-MY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5696" marR="85696" marT="46424" marB="46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Pegawai Perkhidmatan Pendidikan</a:t>
                      </a:r>
                    </a:p>
                  </a:txBody>
                  <a:tcPr marL="85696" marR="85696" marT="46424" marB="46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Pegawai Perkhidmatan Pendidikan Lepasan Diploma</a:t>
                      </a:r>
                    </a:p>
                    <a:p>
                      <a:pPr marL="457200" marR="0" lvl="1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Pegawai Perkhidmatan Pendidikan Siswazah</a:t>
                      </a:r>
                    </a:p>
                  </a:txBody>
                  <a:tcPr marL="85696" marR="85696" marT="46424" marB="46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611">
                <a:tc>
                  <a:txBody>
                    <a:bodyPr/>
                    <a:lstStyle/>
                    <a:p>
                      <a:pPr marL="457200" marR="0" lvl="0" indent="-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+mj-lt"/>
                        <a:buNone/>
                        <a:tabLst/>
                      </a:pPr>
                      <a:r>
                        <a:rPr kumimoji="1" lang="ms-MY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</a:t>
                      </a:r>
                    </a:p>
                  </a:txBody>
                  <a:tcPr marL="85696" marR="85696" marT="46424" marB="46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Pegawai Latihan Kemahiran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1" lang="ms-MY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5696" marR="85696" marT="46424" marB="46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Pembantu Pegawai Latihan Vokasional/ Penolong Pegawai Latihan Vokasional/ Pembantu Latihan Vokasional  </a:t>
                      </a:r>
                    </a:p>
                    <a:p>
                      <a:pPr marL="457200" marR="0" lvl="0" indent="-4572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Pengajar Kraf </a:t>
                      </a:r>
                    </a:p>
                    <a:p>
                      <a:pPr marL="457200" marR="0" lvl="0" indent="-4572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Pembantu Pegawai Latihan</a:t>
                      </a:r>
                    </a:p>
                    <a:p>
                      <a:pPr marL="457200" marR="0" lvl="0" indent="-4572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Penolong Pegawai Latihan</a:t>
                      </a:r>
                    </a:p>
                    <a:p>
                      <a:pPr marL="457200" marR="0" lvl="0" indent="-4572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Pegawai Latihan</a:t>
                      </a:r>
                    </a:p>
                  </a:txBody>
                  <a:tcPr marL="85696" marR="85696" marT="46424" marB="46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29309">
                <a:tc>
                  <a:txBody>
                    <a:bodyPr/>
                    <a:lstStyle/>
                    <a:p>
                      <a:pPr marL="457200" marR="0" lvl="0" indent="-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+mj-lt"/>
                        <a:buNone/>
                        <a:tabLst/>
                      </a:pPr>
                      <a:r>
                        <a:rPr kumimoji="1" lang="ms-MY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</a:t>
                      </a:r>
                    </a:p>
                  </a:txBody>
                  <a:tcPr marL="85696" marR="85696" marT="46424" marB="46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Pegawai Geosains</a:t>
                      </a:r>
                    </a:p>
                  </a:txBody>
                  <a:tcPr marL="85696" marR="85696" marT="46424" marB="46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3550" marR="0" lvl="0" indent="-4635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Pegawai Galian</a:t>
                      </a:r>
                    </a:p>
                    <a:p>
                      <a:pPr marL="463550" marR="0" lvl="0" indent="-4635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Pegawai Kimia Bumi </a:t>
                      </a:r>
                    </a:p>
                    <a:p>
                      <a:pPr marL="463550" marR="0" lvl="0" indent="-4635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Pegawai Kaji Bumi (Geofizik/Kaji Bumi)</a:t>
                      </a:r>
                    </a:p>
                  </a:txBody>
                  <a:tcPr marL="85696" marR="85696" marT="46424" marB="46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PENGGUBALAN </a:t>
            </a:r>
          </a:p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SKIM PERKHIDMATAN</a:t>
            </a:r>
          </a:p>
        </p:txBody>
      </p:sp>
      <p:sp>
        <p:nvSpPr>
          <p:cNvPr id="26649" name="Slide Number Placeholder 19"/>
          <p:cNvSpPr txBox="1">
            <a:spLocks/>
          </p:cNvSpPr>
          <p:nvPr/>
        </p:nvSpPr>
        <p:spPr bwMode="auto">
          <a:xfrm>
            <a:off x="6858000" y="64008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1B8895C-B776-42F9-93A5-3A8535E5FC4E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20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36"/>
          <p:cNvGraphicFramePr>
            <a:graphicFrameLocks noGrp="1"/>
          </p:cNvGraphicFramePr>
          <p:nvPr/>
        </p:nvGraphicFramePr>
        <p:xfrm>
          <a:off x="228600" y="1600200"/>
          <a:ext cx="8610600" cy="3930650"/>
        </p:xfrm>
        <a:graphic>
          <a:graphicData uri="http://schemas.openxmlformats.org/drawingml/2006/table">
            <a:tbl>
              <a:tblPr/>
              <a:tblGrid>
                <a:gridCol w="565518"/>
                <a:gridCol w="2654707"/>
                <a:gridCol w="5390375"/>
              </a:tblGrid>
              <a:tr h="3824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Bil.</a:t>
                      </a:r>
                    </a:p>
                  </a:txBody>
                  <a:tcPr marL="85696" marR="85696" marT="46419" marB="464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Skim Perkhidmatan</a:t>
                      </a:r>
                    </a:p>
                  </a:txBody>
                  <a:tcPr marL="85696" marR="85696" marT="46419" marB="464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Gabungan skim perkhidmatan</a:t>
                      </a:r>
                    </a:p>
                  </a:txBody>
                  <a:tcPr marL="85696" marR="85696" marT="46419" marB="464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8368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1" lang="ms-MY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5696" marR="85696" marT="46419" marB="464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Penolong Pegawai Geosains</a:t>
                      </a:r>
                    </a:p>
                  </a:txBody>
                  <a:tcPr marL="85696" marR="85696" marT="46419" marB="464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Penolong Pegawai Galian</a:t>
                      </a:r>
                      <a:endParaRPr kumimoji="1" lang="ms-MY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457200" marR="0" lvl="1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Penolong Pegawai Kimia Bumi </a:t>
                      </a:r>
                    </a:p>
                  </a:txBody>
                  <a:tcPr marL="85696" marR="85696" marT="46419" marB="464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63420">
                <a:tc>
                  <a:txBody>
                    <a:bodyPr/>
                    <a:lstStyle/>
                    <a:p>
                      <a:pPr marL="457200" marR="0" lvl="0" indent="-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+mj-lt"/>
                        <a:buNone/>
                        <a:tabLst/>
                      </a:pPr>
                      <a:r>
                        <a:rPr kumimoji="1" lang="ms-MY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</a:t>
                      </a:r>
                    </a:p>
                  </a:txBody>
                  <a:tcPr marL="85696" marR="85696" marT="46419" marB="464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Pembantu Geosains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1" lang="ms-MY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5696" marR="85696" marT="46419" marB="464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-4572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1" lang="ms-MY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Pembantu Galian</a:t>
                      </a:r>
                      <a:endParaRPr kumimoji="1" lang="ms-MY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457200" marR="0" lvl="1" indent="-4572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1" lang="ms-MY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Pembantu Kaji Bumi </a:t>
                      </a:r>
                      <a:endParaRPr kumimoji="1" lang="ms-MY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5696" marR="85696" marT="46419" marB="464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63420">
                <a:tc>
                  <a:txBody>
                    <a:bodyPr/>
                    <a:lstStyle/>
                    <a:p>
                      <a:pPr marL="457200" marR="0" lvl="0" indent="-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+mj-lt"/>
                        <a:buNone/>
                        <a:tabLst/>
                      </a:pPr>
                      <a:r>
                        <a:rPr kumimoji="1" lang="ms-MY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</a:t>
                      </a:r>
                    </a:p>
                  </a:txBody>
                  <a:tcPr marL="85696" marR="85696" marT="46419" marB="464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Pembantu Hidupan Liar</a:t>
                      </a:r>
                    </a:p>
                  </a:txBody>
                  <a:tcPr marL="85696" marR="85696" marT="46419" marB="464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-4572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Pembantu Hidupan Liar Rendah</a:t>
                      </a:r>
                    </a:p>
                    <a:p>
                      <a:pPr marL="457200" marR="0" lvl="1" indent="-4572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Pembantu Hidupan Liar</a:t>
                      </a:r>
                    </a:p>
                  </a:txBody>
                  <a:tcPr marL="85696" marR="85696" marT="46419" marB="464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84570">
                <a:tc>
                  <a:txBody>
                    <a:bodyPr/>
                    <a:lstStyle/>
                    <a:p>
                      <a:pPr marL="457200" marR="0" lvl="0" indent="-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+mj-lt"/>
                        <a:buNone/>
                        <a:tabLst/>
                      </a:pPr>
                      <a:r>
                        <a:rPr kumimoji="1" lang="ms-MY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</a:t>
                      </a:r>
                    </a:p>
                  </a:txBody>
                  <a:tcPr marL="85696" marR="85696" marT="46419" marB="464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Pembantu Kemahiran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1" lang="ms-MY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5696" marR="85696" marT="46419" marB="464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-4572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Tukang K3</a:t>
                      </a:r>
                    </a:p>
                    <a:p>
                      <a:pPr marL="457200" marR="0" lvl="1" indent="-4572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Tukang K2</a:t>
                      </a:r>
                    </a:p>
                    <a:p>
                      <a:pPr marL="457200" marR="0" lvl="1" indent="-4572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Tukang K1</a:t>
                      </a:r>
                    </a:p>
                  </a:txBody>
                  <a:tcPr marL="85696" marR="85696" marT="46419" marB="464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228600"/>
            <a:ext cx="91440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PENGGUBALAN </a:t>
            </a:r>
          </a:p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SKIM PERKHIDMATAN</a:t>
            </a:r>
          </a:p>
        </p:txBody>
      </p:sp>
      <p:sp>
        <p:nvSpPr>
          <p:cNvPr id="27677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50C9D52-9872-423C-9D59-709B3AF03C02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21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36"/>
          <p:cNvGraphicFramePr>
            <a:graphicFrameLocks noGrp="1"/>
          </p:cNvGraphicFramePr>
          <p:nvPr/>
        </p:nvGraphicFramePr>
        <p:xfrm>
          <a:off x="228600" y="1981200"/>
          <a:ext cx="8610600" cy="3387725"/>
        </p:xfrm>
        <a:graphic>
          <a:graphicData uri="http://schemas.openxmlformats.org/drawingml/2006/table">
            <a:tbl>
              <a:tblPr/>
              <a:tblGrid>
                <a:gridCol w="565518"/>
                <a:gridCol w="2654707"/>
                <a:gridCol w="5390375"/>
              </a:tblGrid>
              <a:tr h="3824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Bil.</a:t>
                      </a:r>
                    </a:p>
                  </a:txBody>
                  <a:tcPr marL="85696" marR="85696" marT="46427" marB="46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Skim Perkhidmatan</a:t>
                      </a:r>
                    </a:p>
                  </a:txBody>
                  <a:tcPr marL="85696" marR="85696" marT="46427" marB="46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Gabungan skim perkhidmatan</a:t>
                      </a:r>
                    </a:p>
                  </a:txBody>
                  <a:tcPr marL="85696" marR="85696" marT="46427" marB="46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18610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1" lang="ms-MY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5696" marR="85696" marT="46427" marB="46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Pembantu Operasi</a:t>
                      </a:r>
                    </a:p>
                  </a:txBody>
                  <a:tcPr marL="85696" marR="85696" marT="46427" marB="46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Pembantu Am Pejabat</a:t>
                      </a:r>
                    </a:p>
                    <a:p>
                      <a:pPr marL="457200" marR="0" lvl="1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Penghantar Notis</a:t>
                      </a:r>
                    </a:p>
                    <a:p>
                      <a:pPr marL="457200" marR="0" lvl="1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Pembantu Kamera/Pemandu</a:t>
                      </a:r>
                    </a:p>
                    <a:p>
                      <a:pPr marL="457200" marR="0" lvl="1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Penyelia Jeti</a:t>
                      </a:r>
                    </a:p>
                    <a:p>
                      <a:pPr marL="457200" marR="0" lvl="1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Pemandu Kenderaan</a:t>
                      </a:r>
                    </a:p>
                  </a:txBody>
                  <a:tcPr marL="85696" marR="85696" marT="46427" marB="46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77547">
                <a:tc>
                  <a:txBody>
                    <a:bodyPr/>
                    <a:lstStyle/>
                    <a:p>
                      <a:pPr marL="457200" marR="0" lvl="0" indent="-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+mj-lt"/>
                        <a:buNone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</a:t>
                      </a:r>
                    </a:p>
                  </a:txBody>
                  <a:tcPr marL="85696" marR="85696" marT="46427" marB="46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Pembantu Awam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1" lang="ms-MY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5696" marR="85696" marT="46427" marB="46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-4572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Pekerja Awam</a:t>
                      </a:r>
                    </a:p>
                    <a:p>
                      <a:pPr marL="457200" marR="0" lvl="1" indent="-4572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Pekerja Awam Khas</a:t>
                      </a:r>
                    </a:p>
                    <a:p>
                      <a:pPr marL="457200" marR="0" lvl="1" indent="-4572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Penyelamat</a:t>
                      </a:r>
                    </a:p>
                  </a:txBody>
                  <a:tcPr marL="85696" marR="85696" marT="46427" marB="46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457200"/>
            <a:ext cx="91440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PENGGUBALAN </a:t>
            </a:r>
          </a:p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SKIM PERKHIDMATAN</a:t>
            </a:r>
          </a:p>
        </p:txBody>
      </p:sp>
      <p:sp>
        <p:nvSpPr>
          <p:cNvPr id="28693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F575646-A004-4912-BADC-76D597F8A5FC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22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1828800"/>
          <a:ext cx="8305800" cy="3535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758"/>
                <a:gridCol w="3305183"/>
                <a:gridCol w="3130859"/>
                <a:gridCol w="1143000"/>
              </a:tblGrid>
              <a:tr h="3977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Bil.</a:t>
                      </a:r>
                    </a:p>
                  </a:txBody>
                  <a:tcPr marL="92837" marR="92837" marT="46426" marB="464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Sedia Ada</a:t>
                      </a:r>
                    </a:p>
                  </a:txBody>
                  <a:tcPr marL="92837" marR="92837" marT="46426" marB="464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Baru</a:t>
                      </a:r>
                    </a:p>
                  </a:txBody>
                  <a:tcPr marL="92837" marR="92837" marT="46426" marB="464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Kod</a:t>
                      </a:r>
                    </a:p>
                  </a:txBody>
                  <a:tcPr marL="92837" marR="92837" marT="46426" marB="464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00"/>
                    </a:solidFill>
                  </a:tcPr>
                </a:tc>
              </a:tr>
              <a:tr h="370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</a:p>
                  </a:txBody>
                  <a:tcPr marL="92837" marR="92837" marT="46426" marB="464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Sistem Maklumat</a:t>
                      </a:r>
                    </a:p>
                  </a:txBody>
                  <a:tcPr marL="92837" marR="92837" marT="46426" marB="464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Teknologi Maklumat</a:t>
                      </a:r>
                    </a:p>
                  </a:txBody>
                  <a:tcPr marL="92837" marR="92837" marT="46426" marB="464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</a:p>
                  </a:txBody>
                  <a:tcPr marL="92837" marR="92837" marT="46426" marB="464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</a:p>
                  </a:txBody>
                  <a:tcPr marL="92837" marR="92837" marT="46426" marB="464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Pentadbiran dan Sokongan</a:t>
                      </a:r>
                    </a:p>
                  </a:txBody>
                  <a:tcPr marL="92837" marR="92837" marT="46426" marB="464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Pentadbiran</a:t>
                      </a:r>
                    </a:p>
                  </a:txBody>
                  <a:tcPr marL="92837" marR="92837" marT="46426" marB="464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</a:p>
                  </a:txBody>
                  <a:tcPr marL="92837" marR="92837" marT="46426" marB="464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15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</a:p>
                  </a:txBody>
                  <a:tcPr marL="92837" marR="92837" marT="46426" marB="464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Penyelidikan dan Pembangunan</a:t>
                      </a:r>
                    </a:p>
                  </a:txBody>
                  <a:tcPr marL="92837" marR="92837" marT="46426" marB="464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Penyelidikan, Pembangunan dan Inovasi</a:t>
                      </a:r>
                    </a:p>
                  </a:txBody>
                  <a:tcPr marL="92837" marR="92837" marT="46426" marB="464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</a:p>
                  </a:txBody>
                  <a:tcPr marL="92837" marR="92837" marT="46426" marB="464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15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</a:p>
                  </a:txBody>
                  <a:tcPr marL="92837" marR="92837" marT="46426" marB="464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Mahir/ Separuh Mahir/ Tidak Mahir (kod - R)</a:t>
                      </a:r>
                    </a:p>
                  </a:txBody>
                  <a:tcPr marL="92837" marR="92837" marT="46426" marB="464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Kemahiran</a:t>
                      </a:r>
                    </a:p>
                  </a:txBody>
                  <a:tcPr marL="92837" marR="92837" marT="46426" marB="464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</a:p>
                  </a:txBody>
                  <a:tcPr marL="92837" marR="92837" marT="46426" marB="464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</a:p>
                  </a:txBody>
                  <a:tcPr marL="92837" marR="92837" marT="46426" marB="464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Sosial</a:t>
                      </a:r>
                    </a:p>
                  </a:txBody>
                  <a:tcPr marL="92837" marR="92837" marT="46426" marB="464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Sosial dan Kerohanian</a:t>
                      </a:r>
                    </a:p>
                  </a:txBody>
                  <a:tcPr marL="92837" marR="92837" marT="46426" marB="464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</a:p>
                  </a:txBody>
                  <a:tcPr marL="92837" marR="92837" marT="46426" marB="464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</a:t>
                      </a:r>
                    </a:p>
                  </a:txBody>
                  <a:tcPr marL="92837" marR="92837" marT="46426" marB="464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Penguatkuasa Maritim</a:t>
                      </a:r>
                    </a:p>
                  </a:txBody>
                  <a:tcPr marL="92837" marR="92837" marT="46426" marB="464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Penguatkuasaan Maritim</a:t>
                      </a:r>
                    </a:p>
                  </a:txBody>
                  <a:tcPr marL="92837" marR="92837" marT="46426" marB="464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L="92837" marR="92837" marT="46426" marB="464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</a:t>
                      </a:r>
                    </a:p>
                  </a:txBody>
                  <a:tcPr marL="92837" marR="92837" marT="46426" marB="464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Polis</a:t>
                      </a:r>
                    </a:p>
                  </a:txBody>
                  <a:tcPr marL="92837" marR="92837" marT="46426" marB="464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Polis Diraja Malaysia</a:t>
                      </a:r>
                    </a:p>
                  </a:txBody>
                  <a:tcPr marL="92837" marR="92837" marT="46426" marB="464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</a:p>
                  </a:txBody>
                  <a:tcPr marL="92837" marR="92837" marT="46426" marB="464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Content Placeholder 6"/>
          <p:cNvSpPr txBox="1">
            <a:spLocks/>
          </p:cNvSpPr>
          <p:nvPr/>
        </p:nvSpPr>
        <p:spPr>
          <a:xfrm>
            <a:off x="381000" y="1219200"/>
            <a:ext cx="9144000" cy="4572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kumimoji="1" lang="en-US" sz="2400" b="1" kern="0" dirty="0" err="1">
                <a:ea typeface="+mn-ea"/>
              </a:rPr>
              <a:t>mencerminkan</a:t>
            </a:r>
            <a:r>
              <a:rPr kumimoji="1" lang="en-US" sz="2400" b="1" kern="0" dirty="0">
                <a:ea typeface="+mn-ea"/>
              </a:rPr>
              <a:t> </a:t>
            </a:r>
            <a:r>
              <a:rPr kumimoji="1" lang="en-US" sz="2400" b="1" kern="0" dirty="0" err="1">
                <a:ea typeface="+mn-ea"/>
              </a:rPr>
              <a:t>skop</a:t>
            </a:r>
            <a:r>
              <a:rPr kumimoji="1" lang="en-US" sz="2400" b="1" kern="0" dirty="0">
                <a:ea typeface="+mn-ea"/>
              </a:rPr>
              <a:t> </a:t>
            </a:r>
            <a:r>
              <a:rPr kumimoji="1" lang="en-US" sz="2400" b="1" kern="0" dirty="0" err="1">
                <a:ea typeface="+mn-ea"/>
              </a:rPr>
              <a:t>fungsi</a:t>
            </a:r>
            <a:r>
              <a:rPr kumimoji="1" lang="en-US" sz="2400" b="1" kern="0" dirty="0">
                <a:ea typeface="+mn-ea"/>
              </a:rPr>
              <a:t> </a:t>
            </a:r>
            <a:r>
              <a:rPr kumimoji="1" lang="en-US" sz="2400" b="1" kern="0" dirty="0" err="1">
                <a:ea typeface="+mn-ea"/>
              </a:rPr>
              <a:t>perkhidmatan</a:t>
            </a:r>
            <a:r>
              <a:rPr kumimoji="1" lang="en-US" sz="2400" b="1" kern="0" dirty="0">
                <a:ea typeface="+mn-ea"/>
              </a:rPr>
              <a:t> </a:t>
            </a:r>
            <a:r>
              <a:rPr kumimoji="1" lang="en-US" sz="2400" b="1" kern="0" dirty="0" err="1">
                <a:ea typeface="+mn-ea"/>
              </a:rPr>
              <a:t>di</a:t>
            </a:r>
            <a:r>
              <a:rPr kumimoji="1" lang="en-US" sz="2400" b="1" kern="0" dirty="0">
                <a:ea typeface="+mn-ea"/>
              </a:rPr>
              <a:t> </a:t>
            </a:r>
            <a:r>
              <a:rPr kumimoji="1" lang="en-US" sz="2400" b="1" kern="0" dirty="0" err="1">
                <a:ea typeface="+mn-ea"/>
              </a:rPr>
              <a:t>bawahnya</a:t>
            </a:r>
            <a:endParaRPr kumimoji="1" lang="en-US" sz="2400" b="1" kern="0" dirty="0">
              <a:ea typeface="+mn-e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42378"/>
            <a:ext cx="91440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KLASIFIKASI PERKHIDMATAN</a:t>
            </a:r>
          </a:p>
        </p:txBody>
      </p:sp>
      <p:sp>
        <p:nvSpPr>
          <p:cNvPr id="29747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CAC074D-7337-4D52-99E7-389352ABA358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23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723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036FB4B-412C-473E-AA1F-61CDD87ED354}" type="slidenum">
              <a:rPr lang="en-US" sz="1800" smtClean="0"/>
              <a:pPr/>
              <a:t>24</a:t>
            </a:fld>
            <a:endParaRPr lang="en-US" sz="1800" smtClean="0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91440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PERUBAHAN NAMA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295400"/>
          <a:ext cx="8458200" cy="454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744"/>
                <a:gridCol w="3788569"/>
                <a:gridCol w="4052888"/>
              </a:tblGrid>
              <a:tr h="43154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Bil</a:t>
                      </a:r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SSM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SBPA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0000"/>
                    </a:solidFill>
                  </a:tcPr>
                </a:tc>
              </a:tr>
              <a:tr h="57915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Pengajar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Pengajar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Sains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Kesihatan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915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Jurukartografi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Jurugeospatial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12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Pegawai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Perancang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Bandar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Desa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Perancang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Bandar </a:t>
                      </a:r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Wilayah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915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Pegawai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Perancang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Bahasa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Perancang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Bahasa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915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Pemandu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Lokomotif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Sabah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Pemandu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Lokomotif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915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Penolong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Pegawai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Perangkaan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Penolong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Perangkawan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915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Pembantu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Wartawan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/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Wartawan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Wartawan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152400"/>
            <a:ext cx="91440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PERUBAHAN NAMA</a:t>
            </a:r>
          </a:p>
        </p:txBody>
      </p:sp>
      <p:sp>
        <p:nvSpPr>
          <p:cNvPr id="31785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21B90F3-876D-4174-AECE-A48C5D686CE3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25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914400"/>
          <a:ext cx="8382000" cy="4900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1419"/>
                <a:gridCol w="3645781"/>
                <a:gridCol w="4114800"/>
              </a:tblGrid>
              <a:tr h="3657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Bil</a:t>
                      </a:r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SSM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SBPA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0000"/>
                    </a:solidFill>
                  </a:tcPr>
                </a:tc>
              </a:tr>
              <a:tr h="64008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Penolong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Pegawai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Perancang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Bahasa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Penolong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Perancang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Bahasa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Penolong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Pegawai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Perpustakaan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Penolong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Pustakawan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Penolong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Perancangan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Bandar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Desa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Penolong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Perancang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Bandar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Wilayah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Juruteknik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Perancang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Bandar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Desa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Juruteknik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Perancangan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Bandar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Wilayah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72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Tukang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Masak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Pembantu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Penyediaan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Makanan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Penolong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Pegawai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Tanah (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pemakaian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Sarawak)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Penolong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Pegawai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Pentadbiran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Tanah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757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Atendan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Kesihatan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Pembantu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Perawatan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Kesihatan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956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Ahli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Fotografi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Jurufotografi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152400"/>
            <a:ext cx="91440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PERUBAHAN NAMA</a:t>
            </a:r>
          </a:p>
        </p:txBody>
      </p:sp>
      <p:sp>
        <p:nvSpPr>
          <p:cNvPr id="32813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098E2C5-96E6-49E3-BD18-C38FFE6514FD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26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3795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390711B0-D81F-4397-A7D1-2606E2A68EEA}" type="slidenum">
              <a:rPr lang="en-US" sz="1800" smtClean="0"/>
              <a:pPr/>
              <a:t>27</a:t>
            </a:fld>
            <a:endParaRPr lang="en-US" sz="1800" smtClean="0"/>
          </a:p>
        </p:txBody>
      </p:sp>
      <p:sp>
        <p:nvSpPr>
          <p:cNvPr id="5" name="Rectangle 4"/>
          <p:cNvSpPr/>
          <p:nvPr/>
        </p:nvSpPr>
        <p:spPr>
          <a:xfrm>
            <a:off x="0" y="304800"/>
            <a:ext cx="91440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PERUBAHAN LAPISAN GRED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" y="1155700"/>
          <a:ext cx="8839200" cy="4864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720"/>
                <a:gridCol w="2464279"/>
                <a:gridCol w="3048000"/>
                <a:gridCol w="1219200"/>
                <a:gridCol w="1524000"/>
              </a:tblGrid>
              <a:tr h="6413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Bil.</a:t>
                      </a:r>
                    </a:p>
                  </a:txBody>
                  <a:tcPr marL="92837" marR="92837" marT="46406" marB="46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Skim Perkhidmatan</a:t>
                      </a:r>
                    </a:p>
                  </a:txBody>
                  <a:tcPr marL="92837" marR="92837" marT="46406" marB="46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Gred Sedia Ada</a:t>
                      </a:r>
                    </a:p>
                  </a:txBody>
                  <a:tcPr marL="92837" marR="92837" marT="46406" marB="46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Tambah Gred </a:t>
                      </a:r>
                    </a:p>
                  </a:txBody>
                  <a:tcPr marL="92837" marR="92837" marT="46406" marB="46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Mansuh Gred</a:t>
                      </a:r>
                    </a:p>
                  </a:txBody>
                  <a:tcPr marL="92837" marR="92837" marT="46406" marB="46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707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</a:p>
                  </a:txBody>
                  <a:tcPr marL="92837" marR="92837" marT="46406" marB="46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Jurugeospatial*</a:t>
                      </a:r>
                    </a:p>
                  </a:txBody>
                  <a:tcPr marL="92837" marR="92837" marT="46406" marB="46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ms-MY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J41</a:t>
                      </a:r>
                      <a:r>
                        <a:rPr lang="ms-MY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J44, J48, J52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J54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13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</a:p>
                  </a:txBody>
                  <a:tcPr marL="92837" marR="92837" marT="46406" marB="46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Pegawai Rancangan Tanah</a:t>
                      </a:r>
                    </a:p>
                  </a:txBody>
                  <a:tcPr marL="92837" marR="92837" marT="46406" marB="46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ms-MY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G41</a:t>
                      </a:r>
                      <a:r>
                        <a:rPr lang="ms-MY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G44, G48, G52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ms-MY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G54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7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</a:p>
                  </a:txBody>
                  <a:tcPr marL="92837" marR="92837" marT="46406" marB="46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Guru Bahasa</a:t>
                      </a:r>
                    </a:p>
                  </a:txBody>
                  <a:tcPr marL="92837" marR="92837" marT="46406" marB="46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ms-MY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DG41</a:t>
                      </a:r>
                      <a:r>
                        <a:rPr lang="ms-MY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</a:t>
                      </a:r>
                      <a:r>
                        <a:rPr lang="ms-MY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DG44</a:t>
                      </a:r>
                      <a:r>
                        <a:rPr lang="ms-MY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</a:t>
                      </a:r>
                      <a:r>
                        <a:rPr lang="ms-MY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DG48</a:t>
                      </a:r>
                      <a:r>
                        <a:rPr lang="ms-MY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</a:t>
                      </a:r>
                      <a:r>
                        <a:rPr lang="ms-MY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DG52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ms-MY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DG54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13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</a:p>
                  </a:txBody>
                  <a:tcPr marL="92837" marR="92837" marT="46406" marB="46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Pensyarah Perubatan</a:t>
                      </a:r>
                    </a:p>
                  </a:txBody>
                  <a:tcPr marL="92837" marR="92837" marT="46406" marB="46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DU45, DU51/52, DU53/54, Khas</a:t>
                      </a:r>
                    </a:p>
                  </a:txBody>
                  <a:tcPr marL="92837" marR="92837" marT="46406" marB="46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2837" marR="92837" marT="46406" marB="46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DU45</a:t>
                      </a:r>
                    </a:p>
                  </a:txBody>
                  <a:tcPr marL="92837" marR="92837" marT="46406" marB="46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13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</a:p>
                  </a:txBody>
                  <a:tcPr marL="92837" marR="92837" marT="46406" marB="46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Pensyarah Pergigian</a:t>
                      </a:r>
                    </a:p>
                  </a:txBody>
                  <a:tcPr marL="92837" marR="92837" marT="46406" marB="46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DUG45, DUG51/52, DUG53/54, Khas</a:t>
                      </a:r>
                    </a:p>
                  </a:txBody>
                  <a:tcPr marL="92837" marR="92837" marT="46406" marB="46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2837" marR="92837" marT="46406" marB="46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DUG45</a:t>
                      </a:r>
                    </a:p>
                  </a:txBody>
                  <a:tcPr marL="92837" marR="92837" marT="46406" marB="46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13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</a:t>
                      </a:r>
                    </a:p>
                  </a:txBody>
                  <a:tcPr marL="92837" marR="92837" marT="46406" marB="46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Pemandu Lokomotif Sabah</a:t>
                      </a:r>
                    </a:p>
                  </a:txBody>
                  <a:tcPr marL="92837" marR="92837" marT="46406" marB="46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AA13, AA17/18, AA22, AA36</a:t>
                      </a:r>
                    </a:p>
                  </a:txBody>
                  <a:tcPr marL="92837" marR="92837" marT="46406" marB="46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A26</a:t>
                      </a:r>
                    </a:p>
                  </a:txBody>
                  <a:tcPr marL="92837" marR="92837" marT="46406" marB="46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AA13, AA36</a:t>
                      </a:r>
                    </a:p>
                  </a:txBody>
                  <a:tcPr marL="92837" marR="92837" marT="46406" marB="46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56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</a:t>
                      </a:r>
                    </a:p>
                  </a:txBody>
                  <a:tcPr marL="92837" marR="92837" marT="46406" marB="46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Penolong Pegawai Tanah (pemakaian di Sarawak)</a:t>
                      </a:r>
                    </a:p>
                  </a:txBody>
                  <a:tcPr marL="92837" marR="92837" marT="46406" marB="46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NT17, NT22, NT31/32, NT36</a:t>
                      </a:r>
                    </a:p>
                  </a:txBody>
                  <a:tcPr marL="92837" marR="92837" marT="46406" marB="46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NT27</a:t>
                      </a:r>
                    </a:p>
                  </a:txBody>
                  <a:tcPr marL="92837" marR="92837" marT="46406" marB="46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2837" marR="92837" marT="46406" marB="46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03"/>
          <p:cNvSpPr txBox="1">
            <a:spLocks noChangeArrowheads="1"/>
          </p:cNvSpPr>
          <p:nvPr/>
        </p:nvSpPr>
        <p:spPr>
          <a:xfrm>
            <a:off x="533400" y="6248400"/>
            <a:ext cx="8534400" cy="457200"/>
          </a:xfrm>
          <a:prstGeom prst="rect">
            <a:avLst/>
          </a:prstGeom>
          <a:noFill/>
        </p:spPr>
        <p:txBody>
          <a:bodyPr/>
          <a:lstStyle/>
          <a:p>
            <a:pPr algn="just" eaLnBrk="0" hangingPunct="0">
              <a:spcBef>
                <a:spcPts val="200"/>
              </a:spcBef>
              <a:spcAft>
                <a:spcPts val="200"/>
              </a:spcAft>
              <a:defRPr/>
            </a:pPr>
            <a:r>
              <a:rPr kumimoji="1" lang="ms-MY" sz="1400" b="1" kern="0" dirty="0">
                <a:latin typeface="Arial" charset="0"/>
                <a:ea typeface="+mj-ea"/>
                <a:cs typeface="+mj-cs"/>
              </a:rPr>
              <a:t>* Nama terdahulu adalah Jurukartografi.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5669"/>
            <a:ext cx="91440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PERUBAHAN LAPISAN GRED</a:t>
            </a:r>
          </a:p>
        </p:txBody>
      </p:sp>
      <p:sp>
        <p:nvSpPr>
          <p:cNvPr id="34876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D407458-AD16-4C10-A250-9A5C9713D3F7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28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5843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EA2049BA-63B8-4343-9AD0-6FCEEC4EBA3C}" type="slidenum">
              <a:rPr lang="en-US" sz="1800" smtClean="0"/>
              <a:pPr/>
              <a:t>29</a:t>
            </a:fld>
            <a:endParaRPr lang="en-US" sz="1800" smtClean="0"/>
          </a:p>
        </p:txBody>
      </p:sp>
      <p:sp>
        <p:nvSpPr>
          <p:cNvPr id="5" name="Rectangle 4"/>
          <p:cNvSpPr/>
          <p:nvPr/>
        </p:nvSpPr>
        <p:spPr>
          <a:xfrm>
            <a:off x="0" y="304800"/>
            <a:ext cx="91440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KAEDAH KENAIKAN PANGKAT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/>
        </p:nvGraphicFramePr>
        <p:xfrm>
          <a:off x="0" y="-609600"/>
          <a:ext cx="93726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Rounded Rectangle 16"/>
          <p:cNvSpPr/>
          <p:nvPr/>
        </p:nvSpPr>
        <p:spPr>
          <a:xfrm>
            <a:off x="228600" y="4914900"/>
            <a:ext cx="4114800" cy="6858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tx1"/>
                </a:solidFill>
                <a:latin typeface="Arial "/>
              </a:rPr>
              <a:t>Budaya</a:t>
            </a:r>
            <a:r>
              <a:rPr lang="en-US" b="1" dirty="0">
                <a:solidFill>
                  <a:schemeClr val="tx1"/>
                </a:solidFill>
                <a:latin typeface="Arial 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rial "/>
              </a:rPr>
              <a:t>ketepatan</a:t>
            </a:r>
            <a:r>
              <a:rPr lang="en-US" b="1" dirty="0">
                <a:solidFill>
                  <a:schemeClr val="tx1"/>
                </a:solidFill>
                <a:latin typeface="Arial "/>
              </a:rPr>
              <a:t> &amp; </a:t>
            </a:r>
            <a:r>
              <a:rPr lang="en-US" b="1" dirty="0" err="1">
                <a:solidFill>
                  <a:schemeClr val="tx1"/>
                </a:solidFill>
                <a:latin typeface="Arial "/>
              </a:rPr>
              <a:t>prestasi</a:t>
            </a:r>
            <a:r>
              <a:rPr lang="en-US" b="1" dirty="0">
                <a:solidFill>
                  <a:schemeClr val="tx1"/>
                </a:solidFill>
                <a:latin typeface="Arial 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rial "/>
              </a:rPr>
              <a:t>tinggi</a:t>
            </a:r>
            <a:endParaRPr lang="en-US" b="1" dirty="0">
              <a:solidFill>
                <a:schemeClr val="tx1"/>
              </a:solidFill>
              <a:latin typeface="Arial 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28600" y="5753100"/>
            <a:ext cx="4114800" cy="6858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 marL="231775" indent="-23177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Arial "/>
              </a:rPr>
              <a:t>Modal </a:t>
            </a:r>
            <a:r>
              <a:rPr lang="en-US" b="1" dirty="0" err="1">
                <a:solidFill>
                  <a:schemeClr val="tx1"/>
                </a:solidFill>
                <a:latin typeface="Arial "/>
              </a:rPr>
              <a:t>insan</a:t>
            </a:r>
            <a:r>
              <a:rPr lang="en-US" b="1" dirty="0">
                <a:solidFill>
                  <a:schemeClr val="tx1"/>
                </a:solidFill>
                <a:latin typeface="Arial 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rial "/>
              </a:rPr>
              <a:t>aset</a:t>
            </a:r>
            <a:r>
              <a:rPr lang="en-US" b="1" dirty="0">
                <a:solidFill>
                  <a:schemeClr val="tx1"/>
                </a:solidFill>
                <a:latin typeface="Arial 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rial "/>
              </a:rPr>
              <a:t>penting</a:t>
            </a:r>
            <a:endParaRPr lang="en-US" b="1" dirty="0">
              <a:solidFill>
                <a:schemeClr val="tx1"/>
              </a:solidFill>
              <a:latin typeface="Arial 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257800" y="4914900"/>
            <a:ext cx="3581400" cy="6858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 marL="231775" indent="-23177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Arial "/>
              </a:rPr>
              <a:t>Pembangunan Modal </a:t>
            </a:r>
            <a:r>
              <a:rPr lang="en-US" b="1" dirty="0" err="1">
                <a:solidFill>
                  <a:schemeClr val="tx1"/>
                </a:solidFill>
                <a:latin typeface="Arial "/>
              </a:rPr>
              <a:t>Insan</a:t>
            </a:r>
            <a:endParaRPr lang="en-US" b="1" dirty="0">
              <a:solidFill>
                <a:schemeClr val="tx1"/>
              </a:solidFill>
              <a:latin typeface="Arial 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257800" y="5753100"/>
            <a:ext cx="3581400" cy="6858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 marL="231775" indent="-23177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tx1"/>
                </a:solidFill>
                <a:latin typeface="Arial "/>
              </a:rPr>
              <a:t>Pengurusan</a:t>
            </a:r>
            <a:r>
              <a:rPr lang="en-US" b="1" dirty="0">
                <a:solidFill>
                  <a:schemeClr val="tx1"/>
                </a:solidFill>
                <a:latin typeface="Arial "/>
              </a:rPr>
              <a:t> Modal </a:t>
            </a:r>
            <a:r>
              <a:rPr lang="en-US" b="1" dirty="0" err="1">
                <a:solidFill>
                  <a:schemeClr val="tx1"/>
                </a:solidFill>
                <a:latin typeface="Arial "/>
              </a:rPr>
              <a:t>Insan</a:t>
            </a:r>
            <a:endParaRPr lang="en-US" b="1" dirty="0">
              <a:solidFill>
                <a:schemeClr val="tx1"/>
              </a:solidFill>
              <a:latin typeface="Arial "/>
            </a:endParaRPr>
          </a:p>
        </p:txBody>
      </p:sp>
      <p:sp>
        <p:nvSpPr>
          <p:cNvPr id="9223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19FC160-ECA1-45F0-B127-15D953293E72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3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1674813"/>
          <a:ext cx="8153400" cy="4094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914400"/>
                <a:gridCol w="5029200"/>
              </a:tblGrid>
              <a:tr h="42817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Kaedah/Laluan</a:t>
                      </a:r>
                    </a:p>
                  </a:txBody>
                  <a:tcPr marL="92837" marR="92837" marT="46424" marB="464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Bil.</a:t>
                      </a:r>
                    </a:p>
                  </a:txBody>
                  <a:tcPr marL="92837" marR="92837" marT="46424" marB="464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Skim Perkhidmatan</a:t>
                      </a:r>
                    </a:p>
                  </a:txBody>
                  <a:tcPr marL="92837" marR="92837" marT="46424" marB="464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0000"/>
                    </a:solidFill>
                  </a:tcPr>
                </a:tc>
              </a:tr>
              <a:tr h="580589"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Tanpa Kekosongan Jawatan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1" lang="ms-MY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837" marR="92837" marT="46424" marB="464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</a:p>
                  </a:txBody>
                  <a:tcPr marL="92837" marR="92837" marT="46424" marB="464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Juruterbang/Pemeriksa Juruterbang</a:t>
                      </a:r>
                    </a:p>
                  </a:txBody>
                  <a:tcPr marL="92837" marR="92837" marT="46424" marB="464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8170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1" lang="ms-MY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2837" marR="92837" marT="46418" marB="4641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837" marR="92837" marT="46424" marB="464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Pemeriksa Kapal Terbang</a:t>
                      </a:r>
                    </a:p>
                  </a:txBody>
                  <a:tcPr marL="92837" marR="92837" marT="46424" marB="464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8170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1" lang="ms-MY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2837" marR="92837" marT="46418" marB="4641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837" marR="92837" marT="46424" marB="464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Pegawai Sains</a:t>
                      </a:r>
                    </a:p>
                  </a:txBody>
                  <a:tcPr marL="92837" marR="92837" marT="46424" marB="464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8170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1" lang="ms-MY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2837" marR="92837" marT="46418" marB="4641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837" marR="92837" marT="46424" marB="464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Guru Bahasa</a:t>
                      </a:r>
                    </a:p>
                  </a:txBody>
                  <a:tcPr marL="92837" marR="92837" marT="46424" marB="464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6383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1" lang="ms-MY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2837" marR="92837" marT="46418" marB="4641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837" marR="92837" marT="46424" marB="464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Pegawai Latihan Kemahiran</a:t>
                      </a:r>
                    </a:p>
                  </a:txBody>
                  <a:tcPr marL="92837" marR="92837" marT="46424" marB="464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8170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Kepakaran Bidang Khusus</a:t>
                      </a:r>
                    </a:p>
                  </a:txBody>
                  <a:tcPr marL="92837" marR="92837" marT="46424" marB="464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</a:t>
                      </a:r>
                    </a:p>
                  </a:txBody>
                  <a:tcPr marL="92837" marR="92837" marT="46424" marB="464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Pegawai Perubatan</a:t>
                      </a:r>
                    </a:p>
                  </a:txBody>
                  <a:tcPr marL="92837" marR="92837" marT="46424" marB="464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8170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1" lang="ms-MY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2837" marR="92837" marT="46418" marB="4641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7.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837" marR="92837" marT="46424" marB="464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Pegawai Pergigian</a:t>
                      </a:r>
                    </a:p>
                  </a:txBody>
                  <a:tcPr marL="92837" marR="92837" marT="46424" marB="464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8170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1" lang="ms-MY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2837" marR="92837" marT="46418" marB="4641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8.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837" marR="92837" marT="46424" marB="464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Pegawai Penyelidik</a:t>
                      </a:r>
                    </a:p>
                  </a:txBody>
                  <a:tcPr marL="92837" marR="92837" marT="46424" marB="464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228600"/>
            <a:ext cx="91440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KAEDAH KENAIKAN PANGKAT</a:t>
            </a:r>
          </a:p>
        </p:txBody>
      </p:sp>
      <p:sp>
        <p:nvSpPr>
          <p:cNvPr id="36903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AAE1931-A584-4233-9368-6F6CA5F0099C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30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3400" y="1066800"/>
          <a:ext cx="8229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7891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71D861E8-706B-4A24-83DD-7D5F74A21A08}" type="slidenum">
              <a:rPr lang="en-US" sz="1800" smtClean="0"/>
              <a:pPr/>
              <a:t>31</a:t>
            </a:fld>
            <a:endParaRPr lang="en-US" sz="1800" smtClean="0"/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NAIK TARAF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1143000"/>
          <a:ext cx="8305800" cy="5256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9399"/>
                <a:gridCol w="581040"/>
                <a:gridCol w="2484049"/>
                <a:gridCol w="2911312"/>
              </a:tblGrid>
              <a:tr h="3976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Kelayakan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Bil.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SSM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SBPA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0000"/>
                    </a:solidFill>
                  </a:tcPr>
                </a:tc>
              </a:tr>
              <a:tr h="397611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1C04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Darjah 6 ke PMR 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Operator Loji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Operator Loji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07183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1" lang="ms-MY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2837" marR="92837" marT="46418" marB="46418" anchor="ctr" horzOverflow="overflow"/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+mj-lt"/>
                        <a:buNone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Pemandu/ Operator Jentera Pemunggah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Pemandu/ Operator Jentera Pemunggah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239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1C04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Tamat Tingkatan 3 ke PMR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Atendan Kesihatan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Pembantu Perawatan Kesihatan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7611">
                <a:tc row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1C04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PMR ke SPM 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Pengawas Hutan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Pengawas Hutan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7611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1" lang="ms-MY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2837" marR="92837" marT="46418" marB="46418" anchor="ctr" horzOverflow="overflow"/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+mj-lt"/>
                        <a:buNone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Ahli Fotografi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Jurufotografi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7611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1" lang="ms-MY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2837" marR="92837" marT="46418" marB="46418" anchor="ctr" horzOverflow="overflow"/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+mj-lt"/>
                        <a:buNone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Pereka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Pereka 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7611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1" lang="ms-MY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2837" marR="92837" marT="46418" marB="46418" anchor="ctr" horzOverflow="overflow"/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+mj-lt"/>
                        <a:buNone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Jurusolek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Jurusolek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7611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1" lang="ms-MY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1C04"/>
                        </a:solidFill>
                        <a:effectLst/>
                        <a:latin typeface="+mn-lt"/>
                      </a:endParaRPr>
                    </a:p>
                  </a:txBody>
                  <a:tcPr marL="92837" marR="92837" marT="46418" marB="46418"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+mj-lt"/>
                        <a:buNone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Askar Laskar, ATM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Askar Laskar, ATM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3354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1" lang="ms-MY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1C04"/>
                        </a:solidFill>
                        <a:effectLst/>
                        <a:latin typeface="+mn-lt"/>
                      </a:endParaRPr>
                    </a:p>
                  </a:txBody>
                  <a:tcPr marL="92837" marR="92837" marT="46418" marB="46418"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+mj-lt"/>
                        <a:buNone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9.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Pemandu Lokomotif Sabah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Pemandu Lokomotif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1" lang="ms-MY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228600"/>
            <a:ext cx="91440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NAIK TARAF</a:t>
            </a:r>
          </a:p>
        </p:txBody>
      </p:sp>
      <p:sp>
        <p:nvSpPr>
          <p:cNvPr id="38966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3035549-AEEC-4609-B054-C90DCF70CEDC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32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1255713"/>
          <a:ext cx="8458200" cy="5297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1571"/>
                <a:gridCol w="511030"/>
                <a:gridCol w="3048000"/>
                <a:gridCol w="3657600"/>
              </a:tblGrid>
              <a:tr h="33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Kelayakan</a:t>
                      </a:r>
                    </a:p>
                  </a:txBody>
                  <a:tcPr marL="92837" marR="92837" marT="46423" marB="464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Bil.</a:t>
                      </a:r>
                    </a:p>
                  </a:txBody>
                  <a:tcPr marL="92837" marR="92837" marT="46423" marB="464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SSM</a:t>
                      </a:r>
                    </a:p>
                  </a:txBody>
                  <a:tcPr marL="92837" marR="92837" marT="46423" marB="464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SBPA</a:t>
                      </a:r>
                    </a:p>
                  </a:txBody>
                  <a:tcPr marL="92837" marR="92837" marT="46423" marB="464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0000"/>
                    </a:solidFill>
                  </a:tcPr>
                </a:tc>
              </a:tr>
              <a:tr h="349162">
                <a:tc rowSpan="10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SPM ke STPM</a:t>
                      </a:r>
                    </a:p>
                  </a:txBody>
                  <a:tcPr marL="92837" marR="92837" marT="46423" marB="464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</a:t>
                      </a:r>
                    </a:p>
                  </a:txBody>
                  <a:tcPr marL="92837" marR="92837" marT="46423" marB="464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Pembantu Pertanian </a:t>
                      </a:r>
                    </a:p>
                  </a:txBody>
                  <a:tcPr marL="92837" marR="92837" marT="46423" marB="464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Pembantu Pertanian </a:t>
                      </a:r>
                    </a:p>
                  </a:txBody>
                  <a:tcPr marL="92837" marR="92837" marT="46423" marB="464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1041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1" lang="ms-MY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2837" marR="92837" marT="46418" marB="4641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11.</a:t>
                      </a:r>
                    </a:p>
                  </a:txBody>
                  <a:tcPr marL="92837" marR="92837" marT="46423" marB="464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Pembantu Veterinar </a:t>
                      </a:r>
                    </a:p>
                  </a:txBody>
                  <a:tcPr marL="92837" marR="92837" marT="46423" marB="464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Pembantu Veterinar </a:t>
                      </a:r>
                    </a:p>
                  </a:txBody>
                  <a:tcPr marL="92837" marR="92837" marT="46423" marB="464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713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1" lang="ms-MY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2837" marR="92837" marT="46418" marB="4641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12.</a:t>
                      </a:r>
                    </a:p>
                  </a:txBody>
                  <a:tcPr marL="92837" marR="92837" marT="46423" marB="464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Renjer Hutan </a:t>
                      </a:r>
                    </a:p>
                  </a:txBody>
                  <a:tcPr marL="92837" marR="92837" marT="46423" marB="464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Renjer Hutan </a:t>
                      </a:r>
                    </a:p>
                  </a:txBody>
                  <a:tcPr marL="92837" marR="92837" marT="46423" marB="464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91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</a:t>
                      </a:r>
                    </a:p>
                  </a:txBody>
                  <a:tcPr marL="92837" marR="92837" marT="46423" marB="464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Juruteknik </a:t>
                      </a:r>
                    </a:p>
                  </a:txBody>
                  <a:tcPr marL="92837" marR="92837" marT="46423" marB="464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Juruteknik </a:t>
                      </a:r>
                    </a:p>
                  </a:txBody>
                  <a:tcPr marL="92837" marR="92837" marT="46423" marB="464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713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1" lang="ms-MY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2837" marR="92837" marT="46418" marB="4641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14.</a:t>
                      </a:r>
                    </a:p>
                  </a:txBody>
                  <a:tcPr marL="92837" marR="92837" marT="46423" marB="464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Juruteknik Ukur  </a:t>
                      </a:r>
                    </a:p>
                  </a:txBody>
                  <a:tcPr marL="92837" marR="92837" marT="46423" marB="464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Juruteknik Ukur </a:t>
                      </a:r>
                    </a:p>
                  </a:txBody>
                  <a:tcPr marL="92837" marR="92837" marT="46423" marB="464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9162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1" lang="ms-MY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2837" marR="92837" marT="46418" marB="4641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15.</a:t>
                      </a:r>
                    </a:p>
                  </a:txBody>
                  <a:tcPr marL="92837" marR="92837" marT="46423" marB="464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Juruteknik Landskap </a:t>
                      </a:r>
                    </a:p>
                  </a:txBody>
                  <a:tcPr marL="92837" marR="92837" marT="46423" marB="464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Juruteknik Landskap </a:t>
                      </a:r>
                    </a:p>
                  </a:txBody>
                  <a:tcPr marL="92837" marR="92837" marT="46423" marB="464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0579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1" lang="ms-MY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2837" marR="92837" marT="46418" marB="4641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16.</a:t>
                      </a:r>
                    </a:p>
                  </a:txBody>
                  <a:tcPr marL="92837" marR="92837" marT="46423" marB="464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Juruteknik Perancang Bandar dan Desa</a:t>
                      </a:r>
                    </a:p>
                  </a:txBody>
                  <a:tcPr marL="92837" marR="92837" marT="46423" marB="464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Juruteknik Perancangan Bandar dan Wilayah </a:t>
                      </a:r>
                    </a:p>
                  </a:txBody>
                  <a:tcPr marL="92837" marR="92837" marT="46423" marB="464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0579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1" lang="ms-MY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2837" marR="92837" marT="46418" marB="4641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17.</a:t>
                      </a:r>
                    </a:p>
                  </a:txBody>
                  <a:tcPr marL="92837" marR="92837" marT="46423" marB="464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Pembantu Pemeriksa Kilang dan Jentera </a:t>
                      </a:r>
                    </a:p>
                  </a:txBody>
                  <a:tcPr marL="92837" marR="92837" marT="46423" marB="464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Pembantu Pemeriksa Kilang dan Jentera </a:t>
                      </a:r>
                    </a:p>
                  </a:txBody>
                  <a:tcPr marL="92837" marR="92837" marT="46423" marB="464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0579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1" lang="ms-MY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2837" marR="92837" marT="46418" marB="46418" anchor="ctr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837" marR="92837" marT="46423" marB="464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Pembantu Wartawan/Wartawan </a:t>
                      </a:r>
                    </a:p>
                  </a:txBody>
                  <a:tcPr marL="92837" marR="92837" marT="46423" marB="464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Wartawan </a:t>
                      </a:r>
                    </a:p>
                  </a:txBody>
                  <a:tcPr marL="92837" marR="92837" marT="46423" marB="464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17085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1" lang="ms-MY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2837" marR="92837" marT="46418" marB="46418" anchor="ctr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837" marR="92837" marT="46423" marB="464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Pegawai Kebudayaan                         </a:t>
                      </a:r>
                    </a:p>
                  </a:txBody>
                  <a:tcPr marL="92837" marR="92837" marT="46423" marB="464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Pegawai Kebudayaan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[Pegawai Gred B11, B13/14, B17/18, B21/22, B25/26 ditukar lantik ke PT(P/O)]</a:t>
                      </a:r>
                    </a:p>
                  </a:txBody>
                  <a:tcPr marL="92837" marR="92837" marT="46423" marB="464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457200"/>
            <a:ext cx="91440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NAIK TARAF</a:t>
            </a:r>
          </a:p>
        </p:txBody>
      </p:sp>
      <p:sp>
        <p:nvSpPr>
          <p:cNvPr id="39992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9A68F86-AD84-4FEB-B54A-C31D0EC825D0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33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1905000"/>
          <a:ext cx="8382000" cy="2809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3712"/>
                <a:gridCol w="584688"/>
                <a:gridCol w="2800351"/>
                <a:gridCol w="3143249"/>
              </a:tblGrid>
              <a:tr h="3977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Kelayakan</a:t>
                      </a:r>
                    </a:p>
                  </a:txBody>
                  <a:tcPr marL="92837" marR="92837" marT="46428" marB="464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Bil.</a:t>
                      </a:r>
                    </a:p>
                  </a:txBody>
                  <a:tcPr marL="92837" marR="92837" marT="46428" marB="464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SSM</a:t>
                      </a:r>
                    </a:p>
                  </a:txBody>
                  <a:tcPr marL="92837" marR="92837" marT="46428" marB="464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SBPA</a:t>
                      </a:r>
                    </a:p>
                  </a:txBody>
                  <a:tcPr marL="92837" marR="92837" marT="46428" marB="464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3123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SPM/Diploma ke Ijazah Sarjana Muda</a:t>
                      </a:r>
                    </a:p>
                  </a:txBody>
                  <a:tcPr marL="92837" marR="92837" marT="46428" marB="464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20.</a:t>
                      </a:r>
                    </a:p>
                  </a:txBody>
                  <a:tcPr marL="92837" marR="92837" marT="46428" marB="46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ms-MY" sz="20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Pegawai Angkatan Tetap,            Angkatan Tentera Malaysia</a:t>
                      </a:r>
                      <a:endParaRPr lang="en-US" sz="20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2837" marR="92837" marT="46428" marB="46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ms-MY" sz="20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Pegawai Angkatan Tetap,</a:t>
                      </a:r>
                      <a:r>
                        <a:rPr lang="ms-MY" sz="20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ms-MY" sz="20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Angkatan Tentera Malaysia</a:t>
                      </a:r>
                      <a:endParaRPr lang="en-US" sz="20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2837" marR="92837" marT="46428" marB="46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4326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Kepakaran Dengan Pengalaman</a:t>
                      </a:r>
                    </a:p>
                  </a:txBody>
                  <a:tcPr marL="92837" marR="92837" marT="46428" marB="464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21.</a:t>
                      </a:r>
                    </a:p>
                  </a:txBody>
                  <a:tcPr marL="92837" marR="92837" marT="46428" marB="46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Pensyarah Perubatan</a:t>
                      </a:r>
                    </a:p>
                  </a:txBody>
                  <a:tcPr marL="92837" marR="92837" marT="46428" marB="46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Pensyarah Perubatan</a:t>
                      </a:r>
                    </a:p>
                  </a:txBody>
                  <a:tcPr marL="92837" marR="92837" marT="46428" marB="46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5501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1" lang="ms-MY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2837" marR="92837" marT="46418" marB="46418"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22.</a:t>
                      </a:r>
                    </a:p>
                  </a:txBody>
                  <a:tcPr marL="92837" marR="92837" marT="46428" marB="46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Pensyarah Pergigian</a:t>
                      </a:r>
                    </a:p>
                  </a:txBody>
                  <a:tcPr marL="92837" marR="92837" marT="46428" marB="46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Pensyarah Pergigian</a:t>
                      </a:r>
                    </a:p>
                  </a:txBody>
                  <a:tcPr marL="92837" marR="92837" marT="46428" marB="46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457200"/>
            <a:ext cx="91440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NAIK TARAF</a:t>
            </a:r>
          </a:p>
        </p:txBody>
      </p:sp>
      <p:sp>
        <p:nvSpPr>
          <p:cNvPr id="40989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4A2AF6D-3E37-4362-9EAB-030A75054A11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34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3400" y="1066800"/>
          <a:ext cx="8229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-1447800" y="4648200"/>
            <a:ext cx="7239000" cy="1417638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bg1"/>
              </a:buClr>
              <a:buFontTx/>
              <a:buChar char="•"/>
              <a:defRPr/>
            </a:pPr>
            <a:endParaRPr kumimoji="1" lang="en-US" sz="24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bg1"/>
              </a:buClr>
              <a:defRPr/>
            </a:pPr>
            <a:r>
              <a:rPr kumimoji="1"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04800"/>
            <a:ext cx="91440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SYARAT LANTIKAN</a:t>
            </a:r>
          </a:p>
        </p:txBody>
      </p:sp>
      <p:sp>
        <p:nvSpPr>
          <p:cNvPr id="41989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F58048F-D5FF-43D8-BD06-569FEDDFB77D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35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Left Arrow 25"/>
          <p:cNvSpPr/>
          <p:nvPr/>
        </p:nvSpPr>
        <p:spPr>
          <a:xfrm rot="18751273">
            <a:off x="2369344" y="1861344"/>
            <a:ext cx="2457450" cy="687388"/>
          </a:xfrm>
          <a:prstGeom prst="leftArrow">
            <a:avLst>
              <a:gd name="adj1" fmla="val 60000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Left Arrow 22"/>
          <p:cNvSpPr/>
          <p:nvPr/>
        </p:nvSpPr>
        <p:spPr>
          <a:xfrm rot="13511867">
            <a:off x="4452938" y="1838325"/>
            <a:ext cx="2457450" cy="685800"/>
          </a:xfrm>
          <a:prstGeom prst="leftArrow">
            <a:avLst>
              <a:gd name="adj1" fmla="val 60000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Left Arrow 21"/>
          <p:cNvSpPr/>
          <p:nvPr/>
        </p:nvSpPr>
        <p:spPr>
          <a:xfrm rot="16200000">
            <a:off x="3612356" y="2483644"/>
            <a:ext cx="1997075" cy="687388"/>
          </a:xfrm>
          <a:prstGeom prst="leftArrow">
            <a:avLst>
              <a:gd name="adj1" fmla="val 60000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8373" name="Oval 20"/>
          <p:cNvSpPr>
            <a:spLocks noChangeArrowheads="1"/>
          </p:cNvSpPr>
          <p:nvPr/>
        </p:nvSpPr>
        <p:spPr bwMode="auto">
          <a:xfrm>
            <a:off x="990600" y="2743200"/>
            <a:ext cx="1905000" cy="1676400"/>
          </a:xfrm>
          <a:prstGeom prst="ellipse">
            <a:avLst/>
          </a:prstGeom>
          <a:solidFill>
            <a:srgbClr val="FF33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 sz="2400" b="1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8374" name="Oval 19"/>
          <p:cNvSpPr>
            <a:spLocks noChangeArrowheads="1"/>
          </p:cNvSpPr>
          <p:nvPr/>
        </p:nvSpPr>
        <p:spPr bwMode="auto">
          <a:xfrm>
            <a:off x="6324600" y="2819400"/>
            <a:ext cx="2057400" cy="1828800"/>
          </a:xfrm>
          <a:prstGeom prst="ellipse">
            <a:avLst/>
          </a:prstGeom>
          <a:solidFill>
            <a:srgbClr val="FF33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 sz="3200" b="1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8377" name="Oval 23"/>
          <p:cNvSpPr>
            <a:spLocks noChangeArrowheads="1"/>
          </p:cNvSpPr>
          <p:nvPr/>
        </p:nvSpPr>
        <p:spPr bwMode="auto">
          <a:xfrm>
            <a:off x="3352800" y="3886200"/>
            <a:ext cx="2514600" cy="1828800"/>
          </a:xfrm>
          <a:prstGeom prst="ellipse">
            <a:avLst/>
          </a:prstGeom>
          <a:solidFill>
            <a:srgbClr val="FF33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 sz="2400" b="1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378200" y="1143000"/>
            <a:ext cx="2387600" cy="1189038"/>
            <a:chOff x="2895609" y="-1466578"/>
            <a:chExt cx="2387222" cy="1188565"/>
          </a:xfrm>
          <a:solidFill>
            <a:srgbClr val="C10000"/>
          </a:solidFill>
        </p:grpSpPr>
        <p:sp>
          <p:nvSpPr>
            <p:cNvPr id="16" name="Rounded Rectangle 15"/>
            <p:cNvSpPr/>
            <p:nvPr/>
          </p:nvSpPr>
          <p:spPr>
            <a:xfrm>
              <a:off x="2895609" y="-1466578"/>
              <a:ext cx="2387222" cy="118221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2946401" y="-1466578"/>
              <a:ext cx="2317383" cy="118856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kumimoji="1" 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PINDAAN SYARAT LANTIKAN</a:t>
              </a:r>
              <a:endPara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0" y="228600"/>
            <a:ext cx="91440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SYARAT LANTIKAN</a:t>
            </a:r>
          </a:p>
        </p:txBody>
      </p:sp>
      <p:sp>
        <p:nvSpPr>
          <p:cNvPr id="43018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E1FFCBE-A39B-461B-9DBE-7B9297076D98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36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43019" name="TextBox 2"/>
          <p:cNvSpPr txBox="1">
            <a:spLocks noChangeArrowheads="1"/>
          </p:cNvSpPr>
          <p:nvPr/>
        </p:nvSpPr>
        <p:spPr bwMode="auto">
          <a:xfrm>
            <a:off x="1295400" y="3124200"/>
            <a:ext cx="1295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Bahasa Melayu</a:t>
            </a:r>
          </a:p>
        </p:txBody>
      </p:sp>
      <p:sp>
        <p:nvSpPr>
          <p:cNvPr id="43020" name="TextBox 16"/>
          <p:cNvSpPr txBox="1">
            <a:spLocks noChangeArrowheads="1"/>
          </p:cNvSpPr>
          <p:nvPr/>
        </p:nvSpPr>
        <p:spPr bwMode="auto">
          <a:xfrm>
            <a:off x="3581400" y="4210050"/>
            <a:ext cx="2057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Peningkatan Secara Lantikan</a:t>
            </a:r>
          </a:p>
        </p:txBody>
      </p:sp>
      <p:sp>
        <p:nvSpPr>
          <p:cNvPr id="43021" name="TextBox 19"/>
          <p:cNvSpPr txBox="1">
            <a:spLocks noChangeArrowheads="1"/>
          </p:cNvSpPr>
          <p:nvPr/>
        </p:nvSpPr>
        <p:spPr bwMode="auto">
          <a:xfrm>
            <a:off x="6553200" y="3143250"/>
            <a:ext cx="1752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Indeks Jisim Badan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ight Arrow 15"/>
          <p:cNvSpPr>
            <a:spLocks noChangeArrowheads="1"/>
          </p:cNvSpPr>
          <p:nvPr/>
        </p:nvSpPr>
        <p:spPr bwMode="auto">
          <a:xfrm>
            <a:off x="2743200" y="1676400"/>
            <a:ext cx="3200400" cy="3733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225425" algn="ctr">
              <a:defRPr/>
            </a:pPr>
            <a:endParaRPr lang="en-US" sz="1400" b="1" dirty="0">
              <a:solidFill>
                <a:schemeClr val="bg2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4035" name="TextBox 2"/>
          <p:cNvSpPr txBox="1">
            <a:spLocks noChangeArrowheads="1"/>
          </p:cNvSpPr>
          <p:nvPr/>
        </p:nvSpPr>
        <p:spPr bwMode="auto">
          <a:xfrm>
            <a:off x="2743200" y="2819400"/>
            <a:ext cx="2743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/>
              <a:t>PELANTIKAN SECARA TERUS DI GRED KENAIKAN PANGKAT</a:t>
            </a:r>
          </a:p>
        </p:txBody>
      </p:sp>
      <p:sp>
        <p:nvSpPr>
          <p:cNvPr id="12" name="Rounded Rectangle 11"/>
          <p:cNvSpPr>
            <a:spLocks noChangeArrowheads="1"/>
          </p:cNvSpPr>
          <p:nvPr/>
        </p:nvSpPr>
        <p:spPr bwMode="auto">
          <a:xfrm>
            <a:off x="152400" y="2438400"/>
            <a:ext cx="2438400" cy="2286000"/>
          </a:xfrm>
          <a:prstGeom prst="roundRect">
            <a:avLst>
              <a:gd name="adj" fmla="val 16667"/>
            </a:avLst>
          </a:prstGeom>
          <a:solidFill>
            <a:srgbClr val="B7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 eaLnBrk="0" hangingPunct="0">
              <a:defRPr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KUMPULAN PENGURUSAN DAN PROFESIONAL</a:t>
            </a:r>
          </a:p>
        </p:txBody>
      </p:sp>
      <p:sp>
        <p:nvSpPr>
          <p:cNvPr id="13" name="Rounded Rectangle 12"/>
          <p:cNvSpPr>
            <a:spLocks noChangeArrowheads="1"/>
          </p:cNvSpPr>
          <p:nvPr/>
        </p:nvSpPr>
        <p:spPr bwMode="auto">
          <a:xfrm>
            <a:off x="6019800" y="2438400"/>
            <a:ext cx="2971800" cy="22860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 eaLnBrk="0" hangingPunct="0">
              <a:defRPr/>
            </a:pP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</a:rPr>
              <a:t>BAKAT TERBAIK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</a:rPr>
              <a:t>PERKHIDMATAN AWAM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57200"/>
            <a:ext cx="91440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PELANTIKAN SECARA TERUS </a:t>
            </a:r>
          </a:p>
        </p:txBody>
      </p:sp>
      <p:sp>
        <p:nvSpPr>
          <p:cNvPr id="44039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B3F09D7-0401-4CC7-80D6-0777E37361EF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37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1524000"/>
          <a:ext cx="7772400" cy="5060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9188"/>
                <a:gridCol w="980803"/>
                <a:gridCol w="980803"/>
                <a:gridCol w="980803"/>
                <a:gridCol w="980803"/>
              </a:tblGrid>
              <a:tr h="39623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Kelayakan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Masuk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SSM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SBPA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32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Ijazah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82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76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32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STPM/Diploma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179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137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72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32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SPM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32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PMR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32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Darjah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6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bawah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32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Diploma/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Ijazah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Bersepadu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2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SPM/Diploma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Bersepadu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1028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SPM/Diploma/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Ijazah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Bersepadu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10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PMR/SPM/Diploma/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Ijazah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Bersepadu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9037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Keseluruhan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279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228600"/>
            <a:ext cx="91440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RUMUSAN BILANGAN </a:t>
            </a:r>
          </a:p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SKIM PERKHIDMATAN</a:t>
            </a:r>
          </a:p>
        </p:txBody>
      </p:sp>
      <p:sp>
        <p:nvSpPr>
          <p:cNvPr id="45127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43CC2AB-8A50-43D9-9770-2B360CFF9B0C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38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Straight Connector 65"/>
          <p:cNvCxnSpPr/>
          <p:nvPr/>
        </p:nvCxnSpPr>
        <p:spPr bwMode="auto">
          <a:xfrm flipV="1">
            <a:off x="5562600" y="533400"/>
            <a:ext cx="2743200" cy="0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 bwMode="auto">
          <a:xfrm rot="10800000">
            <a:off x="4489450" y="1792288"/>
            <a:ext cx="1073150" cy="493712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 bwMode="auto">
          <a:xfrm>
            <a:off x="5715000" y="533400"/>
            <a:ext cx="2819400" cy="18526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ms-MY" sz="2400" b="1" dirty="0">
                <a:latin typeface="Arial "/>
                <a:ea typeface="+mn-ea"/>
              </a:rPr>
              <a:t>Faktor</a:t>
            </a:r>
            <a:endParaRPr lang="en-US" sz="2400" b="1" dirty="0">
              <a:ea typeface="+mn-ea"/>
              <a:cs typeface="Arial" pitchFamily="34" charset="0"/>
            </a:endParaRPr>
          </a:p>
          <a:p>
            <a:pPr marL="228600" lvl="1" indent="-228600" algn="just"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kumimoji="1" lang="ms-MY" sz="1600" b="1" dirty="0">
                <a:latin typeface="Arial "/>
                <a:ea typeface="+mn-ea"/>
              </a:rPr>
              <a:t>fungsi tidak relevan</a:t>
            </a:r>
            <a:endParaRPr lang="en-US" sz="1600" dirty="0">
              <a:latin typeface="Arial "/>
              <a:ea typeface="+mn-ea"/>
            </a:endParaRPr>
          </a:p>
          <a:p>
            <a:pPr marL="228600" lvl="1" indent="-228600" fontAlgn="auto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buFontTx/>
              <a:buChar char="•"/>
              <a:defRPr/>
            </a:pPr>
            <a:r>
              <a:rPr kumimoji="1" lang="ms-MY" sz="1600" b="1" dirty="0">
                <a:latin typeface="Arial "/>
                <a:ea typeface="+mn-ea"/>
              </a:rPr>
              <a:t>fungsi boleh diambil alih</a:t>
            </a:r>
            <a:endParaRPr lang="en-US" sz="1600" dirty="0">
              <a:latin typeface="Arial "/>
              <a:ea typeface="+mn-ea"/>
            </a:endParaRPr>
          </a:p>
          <a:p>
            <a:pPr marL="228600" lvl="1" indent="-228600" fontAlgn="auto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buFontTx/>
              <a:buChar char="•"/>
              <a:defRPr/>
            </a:pPr>
            <a:r>
              <a:rPr kumimoji="1" lang="ms-MY" sz="1600" b="1" dirty="0">
                <a:latin typeface="Arial "/>
                <a:ea typeface="+mn-ea"/>
              </a:rPr>
              <a:t>fungsi boleh diswastakan/ diasingkan saraan/ dialih daya (</a:t>
            </a:r>
            <a:r>
              <a:rPr kumimoji="1" lang="ms-MY" sz="1600" b="1" i="1" dirty="0">
                <a:latin typeface="Arial "/>
                <a:ea typeface="+mn-ea"/>
              </a:rPr>
              <a:t>outsource)</a:t>
            </a:r>
            <a:endParaRPr lang="en-US" sz="1600" dirty="0">
              <a:latin typeface="Arial "/>
              <a:ea typeface="+mn-ea"/>
            </a:endParaRPr>
          </a:p>
        </p:txBody>
      </p:sp>
      <p:cxnSp>
        <p:nvCxnSpPr>
          <p:cNvPr id="56" name="Straight Connector 55"/>
          <p:cNvCxnSpPr/>
          <p:nvPr/>
        </p:nvCxnSpPr>
        <p:spPr bwMode="auto">
          <a:xfrm rot="5400000" flipH="1" flipV="1">
            <a:off x="4686301" y="1409700"/>
            <a:ext cx="1752600" cy="3175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4343400" y="1676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>
            <a:off x="5715000" y="3200400"/>
            <a:ext cx="2590800" cy="1588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65" idx="5"/>
          </p:cNvCxnSpPr>
          <p:nvPr/>
        </p:nvCxnSpPr>
        <p:spPr>
          <a:xfrm rot="16200000" flipH="1">
            <a:off x="4664075" y="2149475"/>
            <a:ext cx="784225" cy="1317625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4267200" y="2286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090" name="TextBox 78"/>
          <p:cNvSpPr txBox="1">
            <a:spLocks noChangeArrowheads="1"/>
          </p:cNvSpPr>
          <p:nvPr/>
        </p:nvSpPr>
        <p:spPr bwMode="auto">
          <a:xfrm>
            <a:off x="5791200" y="3200400"/>
            <a:ext cx="28194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kumimoji="1" lang="en-US" sz="2400" b="1">
                <a:latin typeface="Arial "/>
              </a:rPr>
              <a:t>Ciri-ciri</a:t>
            </a:r>
            <a:endParaRPr lang="en-US" sz="2400" b="1">
              <a:cs typeface="Arial" pitchFamily="34" charset="0"/>
            </a:endParaRPr>
          </a:p>
          <a:p>
            <a:pPr marL="228600" indent="-228600" eaLnBrk="0" hangingPunct="0">
              <a:buFont typeface="Arial" pitchFamily="34" charset="0"/>
              <a:buChar char="•"/>
            </a:pPr>
            <a:r>
              <a:rPr kumimoji="1" lang="ms-MY" sz="1600" b="1">
                <a:latin typeface="Arial "/>
                <a:cs typeface="Arial" pitchFamily="34" charset="0"/>
              </a:rPr>
              <a:t>pengambilan baru tidak dibenarkan</a:t>
            </a:r>
          </a:p>
          <a:p>
            <a:pPr marL="228600" indent="-228600" eaLnBrk="0" hangingPunct="0">
              <a:buFont typeface="Arial" pitchFamily="34" charset="0"/>
              <a:buChar char="•"/>
            </a:pPr>
            <a:r>
              <a:rPr kumimoji="1" lang="ms-MY" sz="1600" b="1">
                <a:latin typeface="Arial "/>
                <a:cs typeface="Arial" pitchFamily="34" charset="0"/>
              </a:rPr>
              <a:t>jawatan kosong dimansuhkan kecuali jawatan kenaikan pangkat dikekalkan bagi kemajuan kerjaya</a:t>
            </a:r>
          </a:p>
          <a:p>
            <a:pPr marL="228600" indent="-228600" eaLnBrk="0" hangingPunct="0">
              <a:buFont typeface="Arial" pitchFamily="34" charset="0"/>
              <a:buChar char="•"/>
            </a:pPr>
            <a:r>
              <a:rPr kumimoji="1" lang="ms-MY" sz="1600" b="1">
                <a:latin typeface="Arial "/>
                <a:cs typeface="Arial" pitchFamily="34" charset="0"/>
              </a:rPr>
              <a:t>skim perkhidmatan tidak boleh ditambah baik</a:t>
            </a:r>
            <a:endParaRPr lang="en-US" sz="1600">
              <a:solidFill>
                <a:srgbClr val="000066"/>
              </a:solidFill>
              <a:latin typeface="Arial "/>
              <a:cs typeface="Arial" pitchFamily="34" charset="0"/>
            </a:endParaRPr>
          </a:p>
        </p:txBody>
      </p:sp>
      <p:sp>
        <p:nvSpPr>
          <p:cNvPr id="46091" name="TextBox 81"/>
          <p:cNvSpPr txBox="1">
            <a:spLocks noChangeArrowheads="1"/>
          </p:cNvSpPr>
          <p:nvPr/>
        </p:nvSpPr>
        <p:spPr bwMode="auto">
          <a:xfrm>
            <a:off x="3048000" y="3962400"/>
            <a:ext cx="2590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000000"/>
                </a:solidFill>
                <a:latin typeface="Arial "/>
                <a:cs typeface="Arial" pitchFamily="34" charset="0"/>
              </a:rPr>
              <a:t>Penjumudan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latin typeface="Arial "/>
                <a:cs typeface="Arial" pitchFamily="34" charset="0"/>
              </a:rPr>
              <a:t>Sebelum SBPA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304800" y="4886980"/>
            <a:ext cx="2438400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a typeface="+mn-ea"/>
                <a:cs typeface="Arial" pitchFamily="34" charset="0"/>
              </a:rPr>
              <a:t>78 skim 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ea typeface="+mn-ea"/>
                <a:cs typeface="Arial" pitchFamily="34" charset="0"/>
              </a:rPr>
              <a:t>Perkhidmatan</a:t>
            </a:r>
            <a:endParaRPr lang="en-US" b="1" dirty="0">
              <a:ea typeface="+mn-ea"/>
              <a:cs typeface="Arial" pitchFamily="34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ea typeface="+mn-ea"/>
              <a:cs typeface="Arial" pitchFamily="34" charset="0"/>
            </a:endParaRPr>
          </a:p>
        </p:txBody>
      </p:sp>
      <p:sp>
        <p:nvSpPr>
          <p:cNvPr id="46095" name="TextBox 96"/>
          <p:cNvSpPr txBox="1">
            <a:spLocks noChangeArrowheads="1"/>
          </p:cNvSpPr>
          <p:nvPr/>
        </p:nvSpPr>
        <p:spPr bwMode="auto">
          <a:xfrm>
            <a:off x="228600" y="3962400"/>
            <a:ext cx="2590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000000"/>
                </a:solidFill>
                <a:latin typeface="Arial "/>
                <a:cs typeface="Arial" pitchFamily="34" charset="0"/>
              </a:rPr>
              <a:t>Penjumudan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latin typeface="Arial "/>
                <a:cs typeface="Arial" pitchFamily="34" charset="0"/>
              </a:rPr>
              <a:t>Di Bawah SBPA</a:t>
            </a:r>
          </a:p>
        </p:txBody>
      </p:sp>
      <p:grpSp>
        <p:nvGrpSpPr>
          <p:cNvPr id="46096" name="Group 28"/>
          <p:cNvGrpSpPr>
            <a:grpSpLocks/>
          </p:cNvGrpSpPr>
          <p:nvPr/>
        </p:nvGrpSpPr>
        <p:grpSpPr bwMode="auto">
          <a:xfrm>
            <a:off x="609600" y="304800"/>
            <a:ext cx="3657600" cy="2895600"/>
            <a:chOff x="228600" y="762000"/>
            <a:chExt cx="4038600" cy="2286000"/>
          </a:xfrm>
        </p:grpSpPr>
        <p:sp>
          <p:nvSpPr>
            <p:cNvPr id="18" name="Oval 17"/>
            <p:cNvSpPr/>
            <p:nvPr/>
          </p:nvSpPr>
          <p:spPr bwMode="auto">
            <a:xfrm>
              <a:off x="228600" y="762000"/>
              <a:ext cx="4038600" cy="2286000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28600" y="1243263"/>
              <a:ext cx="3962400" cy="138499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 Black" pitchFamily="34" charset="0"/>
                  <a:ea typeface="+mn-ea"/>
                  <a:cs typeface="Arial" pitchFamily="34" charset="0"/>
                </a:rPr>
                <a:t>PENJUMUDAN SKIM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 Black" pitchFamily="34" charset="0"/>
                  <a:ea typeface="+mn-ea"/>
                  <a:cs typeface="Arial" pitchFamily="34" charset="0"/>
                </a:rPr>
                <a:t>PERKHIDMATAN</a:t>
              </a:r>
              <a:endParaRPr lang="en-US" sz="2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ea typeface="+mn-ea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200400" y="4876800"/>
            <a:ext cx="2438400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a typeface="+mn-ea"/>
                <a:cs typeface="Arial" pitchFamily="34" charset="0"/>
              </a:rPr>
              <a:t>97 skim 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ea typeface="+mn-ea"/>
                <a:cs typeface="Arial" pitchFamily="34" charset="0"/>
              </a:rPr>
              <a:t>perkhidmatan</a:t>
            </a:r>
            <a:r>
              <a:rPr lang="en-US" b="1" dirty="0">
                <a:ea typeface="+mn-ea"/>
                <a:cs typeface="Arial" pitchFamily="34" charset="0"/>
              </a:rPr>
              <a:t>   3,352 </a:t>
            </a:r>
            <a:r>
              <a:rPr lang="en-US" b="1" dirty="0" err="1">
                <a:ea typeface="+mn-ea"/>
                <a:cs typeface="Arial" pitchFamily="34" charset="0"/>
              </a:rPr>
              <a:t>penyandang</a:t>
            </a:r>
            <a:endParaRPr lang="en-US" b="1" dirty="0">
              <a:ea typeface="+mn-ea"/>
              <a:cs typeface="Arial" pitchFamily="34" charset="0"/>
            </a:endParaRPr>
          </a:p>
        </p:txBody>
      </p:sp>
      <p:sp>
        <p:nvSpPr>
          <p:cNvPr id="46100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0FF8F02-275B-4013-A6F3-26029CD6D303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39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ounded Rectangle 39"/>
          <p:cNvSpPr/>
          <p:nvPr/>
        </p:nvSpPr>
        <p:spPr>
          <a:xfrm>
            <a:off x="152400" y="2057400"/>
            <a:ext cx="2838464" cy="1600200"/>
          </a:xfrm>
          <a:prstGeom prst="roundRect">
            <a:avLst/>
          </a:prstGeom>
          <a:gradFill>
            <a:gsLst>
              <a:gs pos="0">
                <a:srgbClr val="990000">
                  <a:shade val="30000"/>
                  <a:satMod val="115000"/>
                </a:srgbClr>
              </a:gs>
              <a:gs pos="50000">
                <a:srgbClr val="990000">
                  <a:shade val="67500"/>
                  <a:satMod val="115000"/>
                </a:srgbClr>
              </a:gs>
              <a:gs pos="100000">
                <a:srgbClr val="99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FFFF00"/>
                </a:solidFill>
              </a:rPr>
              <a:t> 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FF00"/>
                </a:solidFill>
              </a:rPr>
              <a:t>SARAAN YANG KOMPETITIF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2133600" y="381000"/>
            <a:ext cx="4841544" cy="114300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cap="all" dirty="0">
                <a:ln w="9000" cmpd="sng">
                  <a:noFill/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j-ea"/>
                <a:cs typeface="+mj-cs"/>
              </a:rPr>
              <a:t>PERKHIDMATAN AWAM BERPRESTASI TINGGI</a:t>
            </a:r>
          </a:p>
        </p:txBody>
      </p:sp>
      <p:sp>
        <p:nvSpPr>
          <p:cNvPr id="24" name="Up Arrow 23"/>
          <p:cNvSpPr/>
          <p:nvPr/>
        </p:nvSpPr>
        <p:spPr>
          <a:xfrm>
            <a:off x="4191000" y="1676400"/>
            <a:ext cx="484632" cy="685800"/>
          </a:xfrm>
          <a:prstGeom prst="upArrow">
            <a:avLst/>
          </a:prstGeom>
          <a:solidFill>
            <a:srgbClr val="99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19400" y="2590800"/>
            <a:ext cx="3352800" cy="22463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</a:rPr>
              <a:t>INISIATIF</a:t>
            </a:r>
            <a:r>
              <a:rPr lang="en-US" sz="4000" b="1" dirty="0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</a:rPr>
              <a:t> </a:t>
            </a:r>
            <a:r>
              <a:rPr lang="en-US" sz="3200" b="1" dirty="0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</a:rPr>
              <a:t>TRANSFORMASI PERKHIDMATAN AWAM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076936" y="1981200"/>
            <a:ext cx="2838464" cy="1600200"/>
          </a:xfrm>
          <a:prstGeom prst="roundRect">
            <a:avLst/>
          </a:prstGeom>
          <a:gradFill>
            <a:gsLst>
              <a:gs pos="0">
                <a:srgbClr val="990000">
                  <a:shade val="30000"/>
                  <a:satMod val="115000"/>
                </a:srgbClr>
              </a:gs>
              <a:gs pos="50000">
                <a:srgbClr val="990000">
                  <a:shade val="67500"/>
                  <a:satMod val="115000"/>
                </a:srgbClr>
              </a:gs>
              <a:gs pos="100000">
                <a:srgbClr val="99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FFFF00"/>
                </a:solidFill>
              </a:rPr>
              <a:t>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FF00"/>
                </a:solidFill>
              </a:rPr>
              <a:t>PERKHIDMATAN AWAM KEJAT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7136" y="4114800"/>
            <a:ext cx="2990864" cy="1752600"/>
          </a:xfrm>
          <a:prstGeom prst="roundRect">
            <a:avLst/>
          </a:prstGeom>
          <a:gradFill>
            <a:gsLst>
              <a:gs pos="0">
                <a:srgbClr val="990000">
                  <a:shade val="30000"/>
                  <a:satMod val="115000"/>
                </a:srgbClr>
              </a:gs>
              <a:gs pos="50000">
                <a:srgbClr val="990000">
                  <a:shade val="67500"/>
                  <a:satMod val="115000"/>
                </a:srgbClr>
              </a:gs>
              <a:gs pos="100000">
                <a:srgbClr val="99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FFFF00"/>
                </a:solidFill>
              </a:rPr>
              <a:t>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FF00"/>
                </a:solidFill>
              </a:rPr>
              <a:t>PERKHIDMATAN AWAM FLEKSIBEL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152761" y="5181600"/>
            <a:ext cx="2838464" cy="1600200"/>
          </a:xfrm>
          <a:prstGeom prst="roundRect">
            <a:avLst/>
          </a:prstGeom>
          <a:gradFill>
            <a:gsLst>
              <a:gs pos="0">
                <a:srgbClr val="990000">
                  <a:shade val="30000"/>
                  <a:satMod val="115000"/>
                </a:srgbClr>
              </a:gs>
              <a:gs pos="50000">
                <a:srgbClr val="990000">
                  <a:shade val="67500"/>
                  <a:satMod val="115000"/>
                </a:srgbClr>
              </a:gs>
              <a:gs pos="100000">
                <a:srgbClr val="99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FFFF00"/>
                </a:solidFill>
              </a:rPr>
              <a:t> 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FF00"/>
                </a:solidFill>
              </a:rPr>
              <a:t>MODAL INSAN BERKUALITI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076936" y="4038600"/>
            <a:ext cx="2838464" cy="1600200"/>
          </a:xfrm>
          <a:prstGeom prst="roundRect">
            <a:avLst/>
          </a:prstGeom>
          <a:gradFill>
            <a:gsLst>
              <a:gs pos="0">
                <a:srgbClr val="990000">
                  <a:shade val="30000"/>
                  <a:satMod val="115000"/>
                </a:srgbClr>
              </a:gs>
              <a:gs pos="50000">
                <a:srgbClr val="990000">
                  <a:shade val="67500"/>
                  <a:satMod val="115000"/>
                </a:srgbClr>
              </a:gs>
              <a:gs pos="100000">
                <a:srgbClr val="99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4400" b="1" dirty="0">
                <a:solidFill>
                  <a:srgbClr val="FFFF00"/>
                </a:solidFill>
              </a:rPr>
              <a:t>2</a:t>
            </a:r>
            <a:endParaRPr lang="en-US" sz="3600" b="1" dirty="0">
              <a:solidFill>
                <a:srgbClr val="FFFF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FF00"/>
                </a:solidFill>
              </a:rPr>
              <a:t>KEPIMPINAN DINAMIK</a:t>
            </a:r>
          </a:p>
        </p:txBody>
      </p:sp>
      <p:sp>
        <p:nvSpPr>
          <p:cNvPr id="10262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8DB5698-1520-48F9-8FE4-5406FE3CEC4A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4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2685871"/>
            <a:ext cx="6400800" cy="1200329"/>
          </a:xfrm>
          <a:prstGeom prst="rect">
            <a:avLst/>
          </a:prstGeom>
          <a:solidFill>
            <a:srgbClr val="FF330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a typeface="+mn-ea"/>
                <a:cs typeface="Arial" pitchFamily="34" charset="0"/>
              </a:rPr>
              <a:t>Skim </a:t>
            </a:r>
            <a:r>
              <a:rPr lang="en-US" sz="36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a typeface="+mn-ea"/>
                <a:cs typeface="Arial" pitchFamily="34" charset="0"/>
              </a:rPr>
              <a:t>Perkhidmatan</a:t>
            </a:r>
            <a:r>
              <a:rPr lang="en-US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a typeface="+mn-ea"/>
                <a:cs typeface="Arial" pitchFamily="34" charset="0"/>
              </a:rPr>
              <a:t> Yang </a:t>
            </a:r>
            <a:r>
              <a:rPr lang="en-US" sz="36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a typeface="+mn-ea"/>
                <a:cs typeface="Arial" pitchFamily="34" charset="0"/>
              </a:rPr>
              <a:t>Dijumudkan</a:t>
            </a:r>
            <a:r>
              <a:rPr lang="en-US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a typeface="+mn-ea"/>
                <a:cs typeface="Arial" pitchFamily="34" charset="0"/>
              </a:rPr>
              <a:t> Di </a:t>
            </a:r>
            <a:r>
              <a:rPr lang="en-US" sz="36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a typeface="+mn-ea"/>
                <a:cs typeface="Arial" pitchFamily="34" charset="0"/>
              </a:rPr>
              <a:t>Bawah</a:t>
            </a:r>
            <a:r>
              <a:rPr lang="en-US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a typeface="+mn-ea"/>
                <a:cs typeface="Arial" pitchFamily="34" charset="0"/>
              </a:rPr>
              <a:t> SBPA </a:t>
            </a:r>
            <a:endParaRPr lang="en-US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a typeface="+mn-ea"/>
            </a:endParaRPr>
          </a:p>
        </p:txBody>
      </p:sp>
      <p:sp>
        <p:nvSpPr>
          <p:cNvPr id="47107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91F22F4-1A56-4B70-B753-0A23F5C64E47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40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Box 11"/>
          <p:cNvSpPr txBox="1">
            <a:spLocks noChangeArrowheads="1"/>
          </p:cNvSpPr>
          <p:nvPr/>
        </p:nvSpPr>
        <p:spPr bwMode="auto">
          <a:xfrm>
            <a:off x="0" y="838200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cs typeface="Arial" pitchFamily="34" charset="0"/>
              </a:rPr>
              <a:t>(melibatkan 78 skim perkhidmatan)</a:t>
            </a:r>
            <a:endParaRPr lang="en-US"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14400" y="1219200"/>
          <a:ext cx="7315200" cy="5126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6400800"/>
              </a:tblGrid>
              <a:tr h="3959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Bil.</a:t>
                      </a:r>
                    </a:p>
                  </a:txBody>
                  <a:tcPr marL="92837" marR="92837" marT="46417" marB="464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Skim Perkhidmatan</a:t>
                      </a:r>
                    </a:p>
                  </a:txBody>
                  <a:tcPr marL="92837" marR="92837" marT="46417" marB="464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0000"/>
                    </a:solidFill>
                  </a:tcPr>
                </a:tc>
              </a:tr>
              <a:tr h="4073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</a:p>
                  </a:txBody>
                  <a:tcPr marL="92837" marR="92837" marT="46417" marB="464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ms-MY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Pembantu Kawalan Trafik </a:t>
                      </a:r>
                      <a:r>
                        <a:rPr lang="ms-MY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Udara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689" marR="49689" marT="66251" marB="662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73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</a:p>
                  </a:txBody>
                  <a:tcPr marL="92837" marR="92837" marT="46417" marB="464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ms-MY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Pemandu Lokomotif </a:t>
                      </a:r>
                      <a:r>
                        <a:rPr lang="ms-MY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Sabah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689" marR="49689" marT="66251" marB="662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73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</a:p>
                  </a:txBody>
                  <a:tcPr marL="92837" marR="92837" marT="46417" marB="464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ms-MY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Pereka 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689" marR="49689" marT="66251" marB="662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73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</a:p>
                  </a:txBody>
                  <a:tcPr marL="92837" marR="92837" marT="46417" marB="464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ms-MY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Pegawai Kebudayaan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689" marR="49689" marT="66251" marB="662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73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</a:p>
                  </a:txBody>
                  <a:tcPr marL="92837" marR="92837" marT="46417" marB="464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ms-MY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Ahli Fotografi 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689" marR="49689" marT="66251" marB="662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73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</a:t>
                      </a:r>
                    </a:p>
                  </a:txBody>
                  <a:tcPr marL="92837" marR="92837" marT="46417" marB="464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ms-MY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Jurusolek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689" marR="49689" marT="66251" marB="662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1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</a:t>
                      </a:r>
                    </a:p>
                  </a:txBody>
                  <a:tcPr marL="92837" marR="92837" marT="46417" marB="464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Pegawai Galian</a:t>
                      </a:r>
                      <a:endParaRPr lang="en-US" sz="1800" b="1" i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91439" marB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1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</a:t>
                      </a:r>
                    </a:p>
                  </a:txBody>
                  <a:tcPr marL="92837" marR="92837" marT="46417" marB="464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ms-MY" sz="1800" b="1" i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Pegawai Kimia </a:t>
                      </a:r>
                      <a:r>
                        <a:rPr lang="ms-MY" sz="18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Bumi</a:t>
                      </a:r>
                      <a:endParaRPr lang="en-US" sz="1800" b="1" i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91439" marB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1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9.</a:t>
                      </a:r>
                    </a:p>
                  </a:txBody>
                  <a:tcPr marL="92837" marR="92837" marT="46417" marB="464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ms-MY" sz="1800" b="1" i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Pegawai Kaji </a:t>
                      </a:r>
                      <a:r>
                        <a:rPr lang="ms-MY" sz="18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Bumi (</a:t>
                      </a:r>
                      <a:r>
                        <a:rPr lang="ms-MY" sz="1800" b="1" i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Geofizik/Kaji Bumi</a:t>
                      </a:r>
                      <a:r>
                        <a:rPr lang="ms-MY" sz="18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en-US" sz="1800" b="1" i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91439" marB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1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</a:t>
                      </a:r>
                    </a:p>
                  </a:txBody>
                  <a:tcPr marL="92837" marR="92837" marT="46417" marB="464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ms-MY" sz="1800" b="1" i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Penolong Pegawai </a:t>
                      </a:r>
                      <a:r>
                        <a:rPr lang="ms-MY" sz="18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Galian</a:t>
                      </a:r>
                      <a:endParaRPr lang="en-US" sz="1800" b="1" i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91439" marB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1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11.</a:t>
                      </a:r>
                    </a:p>
                  </a:txBody>
                  <a:tcPr marL="92837" marR="92837" marT="46417" marB="464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ms-MY" sz="1800" b="1" i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Penolong Pegawai Kimia </a:t>
                      </a:r>
                      <a:r>
                        <a:rPr lang="ms-MY" sz="18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Bumi</a:t>
                      </a:r>
                      <a:endParaRPr lang="en-US" sz="1800" b="1" i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91439" marB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838200" y="228600"/>
            <a:ext cx="7696200" cy="523220"/>
          </a:xfrm>
          <a:prstGeom prst="rect">
            <a:avLst/>
          </a:prstGeom>
          <a:solidFill>
            <a:srgbClr val="FF330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  <a:ea typeface="+mn-ea"/>
                <a:cs typeface="Arial" pitchFamily="34" charset="0"/>
              </a:rPr>
              <a:t>Skim </a:t>
            </a:r>
            <a:r>
              <a:rPr lang="en-US" sz="2800" b="1" dirty="0" err="1">
                <a:solidFill>
                  <a:schemeClr val="bg1"/>
                </a:solidFill>
                <a:ea typeface="+mn-ea"/>
                <a:cs typeface="Arial" pitchFamily="34" charset="0"/>
              </a:rPr>
              <a:t>Perkhidmatan</a:t>
            </a:r>
            <a:r>
              <a:rPr lang="en-US" sz="2800" b="1" dirty="0">
                <a:solidFill>
                  <a:schemeClr val="bg1"/>
                </a:solidFill>
                <a:ea typeface="+mn-ea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a typeface="+mn-ea"/>
                <a:cs typeface="Arial" pitchFamily="34" charset="0"/>
              </a:rPr>
              <a:t>Jumud</a:t>
            </a:r>
            <a:r>
              <a:rPr lang="en-US" sz="2800" b="1" dirty="0">
                <a:solidFill>
                  <a:schemeClr val="bg1"/>
                </a:solidFill>
                <a:ea typeface="+mn-ea"/>
                <a:cs typeface="Arial" pitchFamily="34" charset="0"/>
              </a:rPr>
              <a:t> Di </a:t>
            </a:r>
            <a:r>
              <a:rPr lang="en-US" sz="2800" b="1" dirty="0" err="1">
                <a:solidFill>
                  <a:schemeClr val="bg1"/>
                </a:solidFill>
                <a:ea typeface="+mn-ea"/>
                <a:cs typeface="Arial" pitchFamily="34" charset="0"/>
              </a:rPr>
              <a:t>Bawah</a:t>
            </a:r>
            <a:r>
              <a:rPr lang="en-US" sz="2800" b="1" dirty="0">
                <a:solidFill>
                  <a:schemeClr val="bg1"/>
                </a:solidFill>
                <a:ea typeface="+mn-ea"/>
                <a:cs typeface="Arial" pitchFamily="34" charset="0"/>
              </a:rPr>
              <a:t> SBPA </a:t>
            </a:r>
            <a:endParaRPr lang="en-US" sz="2800" b="1" dirty="0">
              <a:solidFill>
                <a:schemeClr val="bg1"/>
              </a:solidFill>
              <a:ea typeface="+mn-ea"/>
            </a:endParaRPr>
          </a:p>
        </p:txBody>
      </p:sp>
      <p:sp>
        <p:nvSpPr>
          <p:cNvPr id="48175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EC7F1E4-EF8E-4FB5-9B3F-B639ECB7FC6A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41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400" y="804863"/>
          <a:ext cx="7315200" cy="5672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6400800"/>
              </a:tblGrid>
              <a:tr h="3960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Bil.</a:t>
                      </a:r>
                    </a:p>
                  </a:txBody>
                  <a:tcPr marL="92837" marR="92837" marT="46423" marB="464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Skim Perkhidmatan</a:t>
                      </a:r>
                    </a:p>
                  </a:txBody>
                  <a:tcPr marL="92837" marR="92837" marT="46423" marB="464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0000"/>
                    </a:solidFill>
                  </a:tcPr>
                </a:tc>
              </a:tr>
              <a:tr h="4068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12.</a:t>
                      </a:r>
                    </a:p>
                  </a:txBody>
                  <a:tcPr marL="92837" marR="92837" marT="46423" marB="464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Pembantu Galian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689" marR="49689" marT="66258" marB="66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8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</a:t>
                      </a:r>
                    </a:p>
                  </a:txBody>
                  <a:tcPr marL="92837" marR="92837" marT="46423" marB="464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Pembantu Kaji Bumi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689" marR="49689" marT="66258" marB="66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8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14.</a:t>
                      </a:r>
                    </a:p>
                  </a:txBody>
                  <a:tcPr marL="92837" marR="92837" marT="46423" marB="464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Pegawai Makmal Filem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689" marR="49689" marT="66258" marB="66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8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15.</a:t>
                      </a:r>
                    </a:p>
                  </a:txBody>
                  <a:tcPr marL="92837" marR="92837" marT="46423" marB="464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Penolong Pegawai Makmal Filem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689" marR="49689" marT="66258" marB="66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8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16.</a:t>
                      </a:r>
                    </a:p>
                  </a:txBody>
                  <a:tcPr marL="92837" marR="92837" marT="46423" marB="464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Pembantu Makmal Filem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689" marR="49689" marT="66258" marB="66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8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17.</a:t>
                      </a:r>
                    </a:p>
                  </a:txBody>
                  <a:tcPr marL="92837" marR="92837" marT="46423" marB="464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Pegawai Perkhidmatan Pendidikan Siswazah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689" marR="49689" marT="66258" marB="662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18.</a:t>
                      </a:r>
                    </a:p>
                  </a:txBody>
                  <a:tcPr marL="92837" marR="92837" marT="46423" marB="464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Pegawai Perkhidmatan Pendidikan Lepasan Diploma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91449" marB="914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19.</a:t>
                      </a:r>
                    </a:p>
                  </a:txBody>
                  <a:tcPr marL="92837" marR="92837" marT="46423" marB="464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Pensyarah Perubatan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91449" marB="914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20.</a:t>
                      </a:r>
                    </a:p>
                  </a:txBody>
                  <a:tcPr marL="92837" marR="92837" marT="46423" marB="464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Pensyarah Pergigian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91449" marB="914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059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21.</a:t>
                      </a:r>
                    </a:p>
                  </a:txBody>
                  <a:tcPr marL="92837" marR="92837" marT="46423" marB="464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Pembantu Pegawai Latihan Vokasional/ 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Penolong Pegawai Latihan Vokasional/ 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Pegawai Latihan Vokasional 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91449" marB="914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22.</a:t>
                      </a:r>
                    </a:p>
                  </a:txBody>
                  <a:tcPr marL="92837" marR="92837" marT="46423" marB="464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Pengajar Kraf</a:t>
                      </a:r>
                      <a:endParaRPr lang="en-US" sz="1800" b="1" i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91449" marB="914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838200" y="228600"/>
            <a:ext cx="7696200" cy="523220"/>
          </a:xfrm>
          <a:prstGeom prst="rect">
            <a:avLst/>
          </a:prstGeom>
          <a:solidFill>
            <a:srgbClr val="FF330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  <a:ea typeface="+mn-ea"/>
                <a:cs typeface="Arial" pitchFamily="34" charset="0"/>
              </a:rPr>
              <a:t>Skim </a:t>
            </a:r>
            <a:r>
              <a:rPr lang="en-US" sz="2800" b="1" dirty="0" err="1">
                <a:solidFill>
                  <a:schemeClr val="bg1"/>
                </a:solidFill>
                <a:ea typeface="+mn-ea"/>
                <a:cs typeface="Arial" pitchFamily="34" charset="0"/>
              </a:rPr>
              <a:t>Perkhidmatan</a:t>
            </a:r>
            <a:r>
              <a:rPr lang="en-US" sz="2800" b="1" dirty="0">
                <a:solidFill>
                  <a:schemeClr val="bg1"/>
                </a:solidFill>
                <a:ea typeface="+mn-ea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a typeface="+mn-ea"/>
                <a:cs typeface="Arial" pitchFamily="34" charset="0"/>
              </a:rPr>
              <a:t>Jumud</a:t>
            </a:r>
            <a:r>
              <a:rPr lang="en-US" sz="2800" b="1" dirty="0">
                <a:solidFill>
                  <a:schemeClr val="bg1"/>
                </a:solidFill>
                <a:ea typeface="+mn-ea"/>
                <a:cs typeface="Arial" pitchFamily="34" charset="0"/>
              </a:rPr>
              <a:t> Di </a:t>
            </a:r>
            <a:r>
              <a:rPr lang="en-US" sz="2800" b="1" dirty="0" err="1">
                <a:solidFill>
                  <a:schemeClr val="bg1"/>
                </a:solidFill>
                <a:ea typeface="+mn-ea"/>
                <a:cs typeface="Arial" pitchFamily="34" charset="0"/>
              </a:rPr>
              <a:t>Bawah</a:t>
            </a:r>
            <a:r>
              <a:rPr lang="en-US" sz="2800" b="1" dirty="0">
                <a:solidFill>
                  <a:schemeClr val="bg1"/>
                </a:solidFill>
                <a:ea typeface="+mn-ea"/>
                <a:cs typeface="Arial" pitchFamily="34" charset="0"/>
              </a:rPr>
              <a:t> SBPA </a:t>
            </a:r>
            <a:endParaRPr lang="en-US" sz="2800" b="1" dirty="0">
              <a:solidFill>
                <a:schemeClr val="bg1"/>
              </a:solidFill>
              <a:ea typeface="+mn-ea"/>
            </a:endParaRPr>
          </a:p>
        </p:txBody>
      </p:sp>
      <p:sp>
        <p:nvSpPr>
          <p:cNvPr id="49198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879C9B9-0608-4281-9857-A9472020BF07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42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400" y="1066800"/>
          <a:ext cx="7315200" cy="528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6400800"/>
              </a:tblGrid>
              <a:tr h="4281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Bil.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Skim Perkhidmatan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0000"/>
                    </a:solidFill>
                  </a:tcPr>
                </a:tc>
              </a:tr>
              <a:tr h="4281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23.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Pembantu Pertanian 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689" marR="49689" marT="66244" marB="66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81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24.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Pembantu Veterinar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689" marR="49689" marT="66244" marB="66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81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25.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Renjer Hutan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689" marR="49689" marT="66244" marB="66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81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26.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Pengajar Membalak 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689" marR="49689" marT="66244" marB="66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81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27.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Pengawas Hutan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689" marR="49689" marT="66244" marB="66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81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28.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Pembantu Hidupan Liar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689" marR="49689" marT="66244" marB="66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1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29.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Pembantu Hidupan Liar Rendah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91429" marB="914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1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30.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Tukang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K1</a:t>
                      </a:r>
                    </a:p>
                  </a:txBody>
                  <a:tcPr marL="68580" marR="68580" marT="91429" marB="914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1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31.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Tukang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K2</a:t>
                      </a:r>
                    </a:p>
                  </a:txBody>
                  <a:tcPr marL="68580" marR="68580" marT="91429" marB="914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1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32.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</a:pP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Tukang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K3</a:t>
                      </a:r>
                    </a:p>
                  </a:txBody>
                  <a:tcPr marL="68580" marR="68580" marT="91429" marB="914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1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33.</a:t>
                      </a:r>
                    </a:p>
                  </a:txBody>
                  <a:tcPr marL="92837" marR="92837" marT="46413" marB="464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Pemandu/ Operator Jentera Pemunggah</a:t>
                      </a:r>
                      <a:endParaRPr lang="en-US" sz="1800" b="1" i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91429" marB="914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838200" y="228600"/>
            <a:ext cx="7696200" cy="523220"/>
          </a:xfrm>
          <a:prstGeom prst="rect">
            <a:avLst/>
          </a:prstGeom>
          <a:solidFill>
            <a:srgbClr val="FF330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  <a:ea typeface="+mn-ea"/>
                <a:cs typeface="Arial" pitchFamily="34" charset="0"/>
              </a:rPr>
              <a:t>Skim </a:t>
            </a:r>
            <a:r>
              <a:rPr lang="en-US" sz="2800" b="1" dirty="0" err="1">
                <a:solidFill>
                  <a:schemeClr val="bg1"/>
                </a:solidFill>
                <a:ea typeface="+mn-ea"/>
                <a:cs typeface="Arial" pitchFamily="34" charset="0"/>
              </a:rPr>
              <a:t>Perkhidmatan</a:t>
            </a:r>
            <a:r>
              <a:rPr lang="en-US" sz="2800" b="1" dirty="0">
                <a:solidFill>
                  <a:schemeClr val="bg1"/>
                </a:solidFill>
                <a:ea typeface="+mn-ea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a typeface="+mn-ea"/>
                <a:cs typeface="Arial" pitchFamily="34" charset="0"/>
              </a:rPr>
              <a:t>Jumud</a:t>
            </a:r>
            <a:r>
              <a:rPr lang="en-US" sz="2800" b="1" dirty="0">
                <a:solidFill>
                  <a:schemeClr val="bg1"/>
                </a:solidFill>
                <a:ea typeface="+mn-ea"/>
                <a:cs typeface="Arial" pitchFamily="34" charset="0"/>
              </a:rPr>
              <a:t> Di </a:t>
            </a:r>
            <a:r>
              <a:rPr lang="en-US" sz="2800" b="1" dirty="0" err="1">
                <a:solidFill>
                  <a:schemeClr val="bg1"/>
                </a:solidFill>
                <a:ea typeface="+mn-ea"/>
                <a:cs typeface="Arial" pitchFamily="34" charset="0"/>
              </a:rPr>
              <a:t>Bawah</a:t>
            </a:r>
            <a:r>
              <a:rPr lang="en-US" sz="2800" b="1" dirty="0">
                <a:solidFill>
                  <a:schemeClr val="bg1"/>
                </a:solidFill>
                <a:ea typeface="+mn-ea"/>
                <a:cs typeface="Arial" pitchFamily="34" charset="0"/>
              </a:rPr>
              <a:t> SBPA </a:t>
            </a:r>
            <a:endParaRPr lang="en-US" sz="2800" b="1" dirty="0">
              <a:solidFill>
                <a:schemeClr val="bg1"/>
              </a:solidFill>
              <a:ea typeface="+mn-ea"/>
            </a:endParaRPr>
          </a:p>
        </p:txBody>
      </p:sp>
      <p:sp>
        <p:nvSpPr>
          <p:cNvPr id="50222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B4953B0-56EC-4E90-B975-46BBAEB373FC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43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400" y="990600"/>
          <a:ext cx="7391400" cy="5594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18"/>
                <a:gridCol w="6383482"/>
              </a:tblGrid>
              <a:tr h="4073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Bil.</a:t>
                      </a:r>
                    </a:p>
                  </a:txBody>
                  <a:tcPr marL="92837" marR="92837" marT="46414" marB="46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Skim Perkhidmatan</a:t>
                      </a:r>
                    </a:p>
                  </a:txBody>
                  <a:tcPr marL="92837" marR="92837" marT="46414" marB="46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00"/>
                    </a:solidFill>
                  </a:tcPr>
                </a:tc>
              </a:tr>
              <a:tr h="4073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34.</a:t>
                      </a:r>
                    </a:p>
                  </a:txBody>
                  <a:tcPr marL="92837" marR="92837" marT="46414" marB="46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Operator Loji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689" marR="49689" marT="66247" marB="662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73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35.</a:t>
                      </a:r>
                    </a:p>
                  </a:txBody>
                  <a:tcPr marL="92837" marR="92837" marT="46414" marB="46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Pekerja Awam Khas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689" marR="49689" marT="66247" marB="662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73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36.</a:t>
                      </a:r>
                    </a:p>
                  </a:txBody>
                  <a:tcPr marL="92837" marR="92837" marT="46414" marB="46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Pekerja Awam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689" marR="49689" marT="66247" marB="662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73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37.</a:t>
                      </a:r>
                    </a:p>
                  </a:txBody>
                  <a:tcPr marL="92837" marR="92837" marT="46414" marB="46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Penyelamat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689" marR="49689" marT="66247" marB="662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73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38.</a:t>
                      </a:r>
                    </a:p>
                  </a:txBody>
                  <a:tcPr marL="92837" marR="92837" marT="46414" marB="46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Pelukis Pelan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689" marR="49689" marT="66247" marB="662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73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39.</a:t>
                      </a:r>
                    </a:p>
                  </a:txBody>
                  <a:tcPr marL="92837" marR="92837" marT="46414" marB="46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Juruteknik Landskap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689" marR="49689" marT="66247" marB="662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1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40.</a:t>
                      </a:r>
                    </a:p>
                  </a:txBody>
                  <a:tcPr marL="92837" marR="92837" marT="46414" marB="46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Juruteknik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1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41.</a:t>
                      </a:r>
                    </a:p>
                  </a:txBody>
                  <a:tcPr marL="92837" marR="92837" marT="46414" marB="46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Juruteknik Ukur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1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42.</a:t>
                      </a:r>
                    </a:p>
                  </a:txBody>
                  <a:tcPr marL="92837" marR="92837" marT="46414" marB="46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Juruteknik Perancang Bandar dan</a:t>
                      </a:r>
                      <a:r>
                        <a:rPr lang="ms-MY" sz="18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Desa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1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43.</a:t>
                      </a:r>
                    </a:p>
                  </a:txBody>
                  <a:tcPr marL="92837" marR="92837" marT="46414" marB="46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Pembantu Pemeriksa Kilang dan Jentera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1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44.</a:t>
                      </a:r>
                    </a:p>
                  </a:txBody>
                  <a:tcPr marL="92837" marR="92837" marT="46414" marB="46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Penguasa Bekalan Air</a:t>
                      </a:r>
                      <a:endParaRPr lang="en-US" sz="1800" b="1" i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1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45.</a:t>
                      </a:r>
                    </a:p>
                  </a:txBody>
                  <a:tcPr marL="92837" marR="92837" marT="46414" marB="46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1" i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Merinyu</a:t>
                      </a:r>
                      <a:r>
                        <a:rPr lang="en-US" sz="1800" b="1" i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Tali</a:t>
                      </a:r>
                      <a:r>
                        <a:rPr lang="en-US" sz="1800" b="1" i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Air</a:t>
                      </a:r>
                      <a:endParaRPr lang="en-US" sz="1800" b="1" i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91433" marB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838200" y="228600"/>
            <a:ext cx="7696200" cy="523220"/>
          </a:xfrm>
          <a:prstGeom prst="rect">
            <a:avLst/>
          </a:prstGeom>
          <a:solidFill>
            <a:srgbClr val="FF330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  <a:ea typeface="+mn-ea"/>
                <a:cs typeface="Arial" pitchFamily="34" charset="0"/>
              </a:rPr>
              <a:t>Skim </a:t>
            </a:r>
            <a:r>
              <a:rPr lang="en-US" sz="2800" b="1" dirty="0" err="1">
                <a:solidFill>
                  <a:schemeClr val="bg1"/>
                </a:solidFill>
                <a:ea typeface="+mn-ea"/>
                <a:cs typeface="Arial" pitchFamily="34" charset="0"/>
              </a:rPr>
              <a:t>Perkhidmatan</a:t>
            </a:r>
            <a:r>
              <a:rPr lang="en-US" sz="2800" b="1" dirty="0">
                <a:solidFill>
                  <a:schemeClr val="bg1"/>
                </a:solidFill>
                <a:ea typeface="+mn-ea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a typeface="+mn-ea"/>
                <a:cs typeface="Arial" pitchFamily="34" charset="0"/>
              </a:rPr>
              <a:t>Jumud</a:t>
            </a:r>
            <a:r>
              <a:rPr lang="en-US" sz="2800" b="1" dirty="0">
                <a:solidFill>
                  <a:schemeClr val="bg1"/>
                </a:solidFill>
                <a:ea typeface="+mn-ea"/>
                <a:cs typeface="Arial" pitchFamily="34" charset="0"/>
              </a:rPr>
              <a:t> Di </a:t>
            </a:r>
            <a:r>
              <a:rPr lang="en-US" sz="2800" b="1" dirty="0" err="1">
                <a:solidFill>
                  <a:schemeClr val="bg1"/>
                </a:solidFill>
                <a:ea typeface="+mn-ea"/>
                <a:cs typeface="Arial" pitchFamily="34" charset="0"/>
              </a:rPr>
              <a:t>Bawah</a:t>
            </a:r>
            <a:r>
              <a:rPr lang="en-US" sz="2800" b="1" dirty="0">
                <a:solidFill>
                  <a:schemeClr val="bg1"/>
                </a:solidFill>
                <a:ea typeface="+mn-ea"/>
                <a:cs typeface="Arial" pitchFamily="34" charset="0"/>
              </a:rPr>
              <a:t> SBPA </a:t>
            </a:r>
            <a:endParaRPr lang="en-US" sz="2800" b="1" dirty="0">
              <a:solidFill>
                <a:schemeClr val="bg1"/>
              </a:solidFill>
              <a:ea typeface="+mn-ea"/>
            </a:endParaRPr>
          </a:p>
        </p:txBody>
      </p:sp>
      <p:sp>
        <p:nvSpPr>
          <p:cNvPr id="51249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8B7751C-E160-4413-9C29-8CA9440AF9CF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44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400" y="1066800"/>
          <a:ext cx="7315200" cy="5133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6400800"/>
              </a:tblGrid>
              <a:tr h="4068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Bil.</a:t>
                      </a:r>
                    </a:p>
                  </a:txBody>
                  <a:tcPr marL="92837" marR="92837" marT="46420" marB="464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Skim Perkhidmatan</a:t>
                      </a:r>
                    </a:p>
                  </a:txBody>
                  <a:tcPr marL="92837" marR="92837" marT="46420" marB="464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0000"/>
                    </a:solidFill>
                  </a:tcPr>
                </a:tc>
              </a:tr>
              <a:tr h="4068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46.</a:t>
                      </a:r>
                    </a:p>
                  </a:txBody>
                  <a:tcPr marL="92837" marR="92837" marT="46420" marB="464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Pegawai Perhubungan Preman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689" marR="49689" marT="66255" marB="662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8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47.</a:t>
                      </a:r>
                    </a:p>
                  </a:txBody>
                  <a:tcPr marL="92837" marR="92837" marT="46420" marB="464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Penyelia Jeti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689" marR="49689" marT="66255" marB="662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8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48.</a:t>
                      </a:r>
                    </a:p>
                  </a:txBody>
                  <a:tcPr marL="92837" marR="92837" marT="46420" marB="464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Penghantar Notis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689" marR="49689" marT="66255" marB="662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8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49.</a:t>
                      </a:r>
                    </a:p>
                  </a:txBody>
                  <a:tcPr marL="92837" marR="92837" marT="46420" marB="464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Pembantu Kamera/Pemandu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689" marR="49689" marT="66255" marB="662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8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50.</a:t>
                      </a:r>
                    </a:p>
                  </a:txBody>
                  <a:tcPr marL="92837" marR="92837" marT="46420" marB="464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Pemandu Kenderaan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689" marR="49689" marT="66255" marB="662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8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51.</a:t>
                      </a:r>
                    </a:p>
                  </a:txBody>
                  <a:tcPr marL="92837" marR="92837" marT="46420" marB="464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Pembantu Am Pejabat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689" marR="49689" marT="66255" marB="662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52.</a:t>
                      </a:r>
                    </a:p>
                  </a:txBody>
                  <a:tcPr marL="92837" marR="92837" marT="46420" marB="464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Pengurus Stesen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91444" marB="914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53.</a:t>
                      </a:r>
                    </a:p>
                  </a:txBody>
                  <a:tcPr marL="92837" marR="92837" marT="46420" marB="464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Penyelia Jurupakaian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91444" marB="914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54.</a:t>
                      </a:r>
                    </a:p>
                  </a:txBody>
                  <a:tcPr marL="92837" marR="92837" marT="46420" marB="464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Peniup Kaca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91444" marB="914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55.</a:t>
                      </a:r>
                    </a:p>
                  </a:txBody>
                  <a:tcPr marL="92837" marR="92837" marT="46420" marB="464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Pegawai Khidmat Pelanggan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91444" marB="914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56.</a:t>
                      </a:r>
                    </a:p>
                  </a:txBody>
                  <a:tcPr marL="92837" marR="92837" marT="46420" marB="464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Pengawas Pemulihan</a:t>
                      </a:r>
                      <a:endParaRPr lang="en-US" sz="1800" b="1" i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91444" marB="914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838200" y="228600"/>
            <a:ext cx="7696200" cy="523220"/>
          </a:xfrm>
          <a:prstGeom prst="rect">
            <a:avLst/>
          </a:prstGeom>
          <a:solidFill>
            <a:srgbClr val="FF330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  <a:ea typeface="+mn-ea"/>
                <a:cs typeface="Arial" pitchFamily="34" charset="0"/>
              </a:rPr>
              <a:t>Skim </a:t>
            </a:r>
            <a:r>
              <a:rPr lang="en-US" sz="2800" b="1" dirty="0" err="1">
                <a:solidFill>
                  <a:schemeClr val="bg1"/>
                </a:solidFill>
                <a:ea typeface="+mn-ea"/>
                <a:cs typeface="Arial" pitchFamily="34" charset="0"/>
              </a:rPr>
              <a:t>Perkhidmatan</a:t>
            </a:r>
            <a:r>
              <a:rPr lang="en-US" sz="2800" b="1" dirty="0">
                <a:solidFill>
                  <a:schemeClr val="bg1"/>
                </a:solidFill>
                <a:ea typeface="+mn-ea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a typeface="+mn-ea"/>
                <a:cs typeface="Arial" pitchFamily="34" charset="0"/>
              </a:rPr>
              <a:t>Jumud</a:t>
            </a:r>
            <a:r>
              <a:rPr lang="en-US" sz="2800" b="1" dirty="0">
                <a:solidFill>
                  <a:schemeClr val="bg1"/>
                </a:solidFill>
                <a:ea typeface="+mn-ea"/>
                <a:cs typeface="Arial" pitchFamily="34" charset="0"/>
              </a:rPr>
              <a:t> Di </a:t>
            </a:r>
            <a:r>
              <a:rPr lang="en-US" sz="2800" b="1" dirty="0" err="1">
                <a:solidFill>
                  <a:schemeClr val="bg1"/>
                </a:solidFill>
                <a:ea typeface="+mn-ea"/>
                <a:cs typeface="Arial" pitchFamily="34" charset="0"/>
              </a:rPr>
              <a:t>Bawah</a:t>
            </a:r>
            <a:r>
              <a:rPr lang="en-US" sz="2800" b="1" dirty="0">
                <a:solidFill>
                  <a:schemeClr val="bg1"/>
                </a:solidFill>
                <a:ea typeface="+mn-ea"/>
                <a:cs typeface="Arial" pitchFamily="34" charset="0"/>
              </a:rPr>
              <a:t> SBPA </a:t>
            </a:r>
            <a:endParaRPr lang="en-US" sz="2800" b="1" dirty="0">
              <a:solidFill>
                <a:schemeClr val="bg1"/>
              </a:solidFill>
              <a:ea typeface="+mn-ea"/>
            </a:endParaRPr>
          </a:p>
        </p:txBody>
      </p:sp>
      <p:sp>
        <p:nvSpPr>
          <p:cNvPr id="52270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44CF9F5-F676-4DD9-A088-E9AEB9B4845B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45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400" y="1252538"/>
          <a:ext cx="7315200" cy="5046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6400800"/>
              </a:tblGrid>
              <a:tr h="4067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Bil.</a:t>
                      </a:r>
                    </a:p>
                  </a:txBody>
                  <a:tcPr marL="92837" marR="92837" marT="46415" marB="464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Skim Perkhidmatan</a:t>
                      </a:r>
                    </a:p>
                  </a:txBody>
                  <a:tcPr marL="92837" marR="92837" marT="46415" marB="464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0000"/>
                    </a:solidFill>
                  </a:tcPr>
                </a:tc>
              </a:tr>
              <a:tr h="4479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57.</a:t>
                      </a:r>
                    </a:p>
                  </a:txBody>
                  <a:tcPr marL="92837" marR="92837" marT="46415" marB="464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Pegawai Penerbitan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689" marR="49689" marT="66247" marB="662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79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58.</a:t>
                      </a:r>
                    </a:p>
                  </a:txBody>
                  <a:tcPr marL="92837" marR="92837" marT="46415" marB="464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Penolong Pegawai Penerbitan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689" marR="49689" marT="66247" marB="662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79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59.</a:t>
                      </a:r>
                    </a:p>
                  </a:txBody>
                  <a:tcPr marL="92837" marR="92837" marT="46415" marB="464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Pembantu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Penerbitan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689" marR="49689" marT="66247" marB="662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79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60.</a:t>
                      </a:r>
                    </a:p>
                  </a:txBody>
                  <a:tcPr marL="92837" marR="92837" marT="46415" marB="464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Operator Kamera </a:t>
                      </a:r>
                      <a:r>
                        <a:rPr lang="ms-MY" sz="1800" b="1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Offset</a:t>
                      </a: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/ Pembuat Plat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689" marR="49689" marT="66247" marB="662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79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61.</a:t>
                      </a:r>
                    </a:p>
                  </a:txBody>
                  <a:tcPr marL="92837" marR="92837" marT="46415" marB="464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Penolong Operator Kamera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689" marR="49689" marT="66247" marB="662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79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62.</a:t>
                      </a:r>
                    </a:p>
                  </a:txBody>
                  <a:tcPr marL="92837" marR="92837" marT="46415" marB="464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Penolong Pegawai Penyelidik Sosial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689" marR="49689" marT="66247" marB="662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83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63.</a:t>
                      </a:r>
                    </a:p>
                  </a:txBody>
                  <a:tcPr marL="92837" marR="92837" marT="46415" marB="464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Pembantu Penyelidik Sosial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91434" marB="91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83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64.</a:t>
                      </a:r>
                    </a:p>
                  </a:txBody>
                  <a:tcPr marL="92837" marR="92837" marT="46415" marB="464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Pengurus Asrama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91434" marB="91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83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65.</a:t>
                      </a:r>
                    </a:p>
                  </a:txBody>
                  <a:tcPr marL="92837" marR="92837" marT="46415" marB="464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Penolong Pengurus Asrama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91434" marB="91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1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66.</a:t>
                      </a:r>
                    </a:p>
                  </a:txBody>
                  <a:tcPr marL="92837" marR="92837" marT="46415" marB="464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Penyelia Asrama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91434" marB="91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838200" y="228600"/>
            <a:ext cx="7696200" cy="523220"/>
          </a:xfrm>
          <a:prstGeom prst="rect">
            <a:avLst/>
          </a:prstGeom>
          <a:solidFill>
            <a:srgbClr val="FF330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  <a:ea typeface="+mn-ea"/>
                <a:cs typeface="Arial" pitchFamily="34" charset="0"/>
              </a:rPr>
              <a:t>Skim </a:t>
            </a:r>
            <a:r>
              <a:rPr lang="en-US" sz="2800" b="1" dirty="0" err="1">
                <a:solidFill>
                  <a:schemeClr val="bg1"/>
                </a:solidFill>
                <a:ea typeface="+mn-ea"/>
                <a:cs typeface="Arial" pitchFamily="34" charset="0"/>
              </a:rPr>
              <a:t>Perkhidmatan</a:t>
            </a:r>
            <a:r>
              <a:rPr lang="en-US" sz="2800" b="1" dirty="0">
                <a:solidFill>
                  <a:schemeClr val="bg1"/>
                </a:solidFill>
                <a:ea typeface="+mn-ea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a typeface="+mn-ea"/>
                <a:cs typeface="Arial" pitchFamily="34" charset="0"/>
              </a:rPr>
              <a:t>Jumud</a:t>
            </a:r>
            <a:r>
              <a:rPr lang="en-US" sz="2800" b="1" dirty="0">
                <a:solidFill>
                  <a:schemeClr val="bg1"/>
                </a:solidFill>
                <a:ea typeface="+mn-ea"/>
                <a:cs typeface="Arial" pitchFamily="34" charset="0"/>
              </a:rPr>
              <a:t> Di </a:t>
            </a:r>
            <a:r>
              <a:rPr lang="en-US" sz="2800" b="1" dirty="0" err="1">
                <a:solidFill>
                  <a:schemeClr val="bg1"/>
                </a:solidFill>
                <a:ea typeface="+mn-ea"/>
                <a:cs typeface="Arial" pitchFamily="34" charset="0"/>
              </a:rPr>
              <a:t>Bawah</a:t>
            </a:r>
            <a:r>
              <a:rPr lang="en-US" sz="2800" b="1" dirty="0">
                <a:solidFill>
                  <a:schemeClr val="bg1"/>
                </a:solidFill>
                <a:ea typeface="+mn-ea"/>
                <a:cs typeface="Arial" pitchFamily="34" charset="0"/>
              </a:rPr>
              <a:t> SBPA </a:t>
            </a:r>
            <a:endParaRPr lang="en-US" sz="2800" b="1" dirty="0">
              <a:solidFill>
                <a:schemeClr val="bg1"/>
              </a:solidFill>
              <a:ea typeface="+mn-ea"/>
            </a:endParaRPr>
          </a:p>
        </p:txBody>
      </p:sp>
      <p:sp>
        <p:nvSpPr>
          <p:cNvPr id="53291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514EDCE-1F3F-4DBA-A1F5-EBBBB1D91768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46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400" y="987425"/>
          <a:ext cx="7315200" cy="5565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739"/>
                <a:gridCol w="6419461"/>
              </a:tblGrid>
              <a:tr h="3810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Bil.</a:t>
                      </a:r>
                    </a:p>
                  </a:txBody>
                  <a:tcPr marL="92837" marR="92837" marT="46423" marB="464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Skim Perkhidmatan</a:t>
                      </a:r>
                    </a:p>
                  </a:txBody>
                  <a:tcPr marL="92837" marR="92837" marT="46423" marB="464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0000"/>
                    </a:solidFill>
                  </a:tcPr>
                </a:tc>
              </a:tr>
              <a:tr h="40687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67.</a:t>
                      </a:r>
                    </a:p>
                  </a:txBody>
                  <a:tcPr marL="92837" marR="92837" marT="46423" marB="464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Penolong Pegawai Tadbir Tanah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689" marR="49689" marT="66260" marB="66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87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68.</a:t>
                      </a:r>
                    </a:p>
                  </a:txBody>
                  <a:tcPr marL="92837" marR="92837" marT="46423" marB="464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Pembantu Tadbir Tanah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689" marR="49689" marT="66260" marB="66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8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69.</a:t>
                      </a:r>
                    </a:p>
                  </a:txBody>
                  <a:tcPr marL="92837" marR="92837" marT="46423" marB="464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Pegawai Pemeriksa Paten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689" marR="49689" marT="66260" marB="66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87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70.</a:t>
                      </a:r>
                    </a:p>
                  </a:txBody>
                  <a:tcPr marL="92837" marR="92837" marT="46423" marB="464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Pemandu Enjin (Keretapi Bukit Bendera)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689" marR="49689" marT="66260" marB="66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87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71.</a:t>
                      </a:r>
                    </a:p>
                  </a:txBody>
                  <a:tcPr marL="92837" marR="92837" marT="46423" marB="464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Pembantu Pemuliharaan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689" marR="49689" marT="66260" marB="66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87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72.</a:t>
                      </a:r>
                    </a:p>
                  </a:txBody>
                  <a:tcPr marL="92837" marR="92837" marT="46423" marB="464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Jurulatih Kawad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689" marR="49689" marT="66260" marB="662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73.</a:t>
                      </a:r>
                    </a:p>
                  </a:txBody>
                  <a:tcPr marL="92837" marR="92837" marT="46423" marB="464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Pembantu Wartawan/Wartawan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91450" marB="914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74.</a:t>
                      </a:r>
                    </a:p>
                  </a:txBody>
                  <a:tcPr marL="92837" marR="92837" marT="46423" marB="464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ms-MY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Atendan Kesihatan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91450" marB="914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75.</a:t>
                      </a:r>
                    </a:p>
                  </a:txBody>
                  <a:tcPr marL="92837" marR="92837" marT="46423" marB="464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ms-MY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Penolong Pegawai Penaksir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91450" marB="914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76.</a:t>
                      </a:r>
                    </a:p>
                  </a:txBody>
                  <a:tcPr marL="92837" marR="92837" marT="46423" marB="464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ms-MY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Pegawai </a:t>
                      </a:r>
                      <a:r>
                        <a:rPr lang="ms-MY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Aktuari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91450" marB="914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77.</a:t>
                      </a:r>
                    </a:p>
                  </a:txBody>
                  <a:tcPr marL="92837" marR="92837" marT="46423" marB="464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ms-MY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Pegawai Angkatan Tetap,  </a:t>
                      </a:r>
                      <a:r>
                        <a:rPr lang="ms-MY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Angkatan </a:t>
                      </a:r>
                      <a:r>
                        <a:rPr lang="ms-MY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Tentera </a:t>
                      </a:r>
                      <a:r>
                        <a:rPr lang="ms-MY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Malaysia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91450" marB="914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ms-M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78.</a:t>
                      </a:r>
                    </a:p>
                  </a:txBody>
                  <a:tcPr marL="92837" marR="92837" marT="46423" marB="464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ms-MY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Askar Laskar Angkatan Tetap, </a:t>
                      </a:r>
                      <a:r>
                        <a:rPr lang="ms-MY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Angkatan </a:t>
                      </a:r>
                      <a:r>
                        <a:rPr lang="ms-MY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Tentera </a:t>
                      </a:r>
                      <a:r>
                        <a:rPr lang="ms-MY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Malaysia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91450" marB="914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838200" y="228600"/>
            <a:ext cx="7696200" cy="523220"/>
          </a:xfrm>
          <a:prstGeom prst="rect">
            <a:avLst/>
          </a:prstGeom>
          <a:solidFill>
            <a:srgbClr val="FF330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  <a:ea typeface="+mn-ea"/>
                <a:cs typeface="Arial" pitchFamily="34" charset="0"/>
              </a:rPr>
              <a:t>Skim </a:t>
            </a:r>
            <a:r>
              <a:rPr lang="en-US" sz="2800" b="1" dirty="0" err="1">
                <a:solidFill>
                  <a:schemeClr val="bg1"/>
                </a:solidFill>
                <a:ea typeface="+mn-ea"/>
                <a:cs typeface="Arial" pitchFamily="34" charset="0"/>
              </a:rPr>
              <a:t>Perkhidmatan</a:t>
            </a:r>
            <a:r>
              <a:rPr lang="en-US" sz="2800" b="1" dirty="0">
                <a:solidFill>
                  <a:schemeClr val="bg1"/>
                </a:solidFill>
                <a:ea typeface="+mn-ea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a typeface="+mn-ea"/>
                <a:cs typeface="Arial" pitchFamily="34" charset="0"/>
              </a:rPr>
              <a:t>Jumud</a:t>
            </a:r>
            <a:r>
              <a:rPr lang="en-US" sz="2800" b="1" dirty="0">
                <a:solidFill>
                  <a:schemeClr val="bg1"/>
                </a:solidFill>
                <a:ea typeface="+mn-ea"/>
                <a:cs typeface="Arial" pitchFamily="34" charset="0"/>
              </a:rPr>
              <a:t> Di </a:t>
            </a:r>
            <a:r>
              <a:rPr lang="en-US" sz="2800" b="1" dirty="0" err="1">
                <a:solidFill>
                  <a:schemeClr val="bg1"/>
                </a:solidFill>
                <a:ea typeface="+mn-ea"/>
                <a:cs typeface="Arial" pitchFamily="34" charset="0"/>
              </a:rPr>
              <a:t>Bawah</a:t>
            </a:r>
            <a:r>
              <a:rPr lang="en-US" sz="2800" b="1" dirty="0">
                <a:solidFill>
                  <a:schemeClr val="bg1"/>
                </a:solidFill>
                <a:ea typeface="+mn-ea"/>
                <a:cs typeface="Arial" pitchFamily="34" charset="0"/>
              </a:rPr>
              <a:t> SBPA </a:t>
            </a:r>
            <a:endParaRPr lang="en-US" sz="2800" b="1" dirty="0">
              <a:solidFill>
                <a:schemeClr val="bg1"/>
              </a:solidFill>
              <a:ea typeface="+mn-ea"/>
            </a:endParaRPr>
          </a:p>
        </p:txBody>
      </p:sp>
      <p:sp>
        <p:nvSpPr>
          <p:cNvPr id="54321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3E33C8D-C7D4-4BB5-A93C-BB0376E0522F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47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762000" y="2015966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         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90600" y="1634966"/>
            <a:ext cx="1219200" cy="270843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7000" b="1" dirty="0">
                <a:solidFill>
                  <a:srgbClr val="F26200">
                    <a:alpha val="40000"/>
                  </a:srgbClr>
                </a:solidFill>
                <a:latin typeface="+mj-lt"/>
                <a:ea typeface="ＭＳ Ｐゴシック" charset="0"/>
                <a:cs typeface="Arial" pitchFamily="34" charset="0"/>
              </a:rPr>
              <a:t>1</a:t>
            </a:r>
          </a:p>
        </p:txBody>
      </p:sp>
      <p:sp>
        <p:nvSpPr>
          <p:cNvPr id="32" name="Oval 31"/>
          <p:cNvSpPr/>
          <p:nvPr/>
        </p:nvSpPr>
        <p:spPr>
          <a:xfrm>
            <a:off x="838200" y="2133600"/>
            <a:ext cx="1905000" cy="19050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28194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115050" y="1981200"/>
            <a:ext cx="971550" cy="461963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63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sp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58100" y="4419600"/>
            <a:ext cx="800100" cy="46196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8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sp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6600" y="3581400"/>
            <a:ext cx="971550" cy="46196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26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sp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TextBox 32"/>
          <p:cNvSpPr txBox="1">
            <a:spLocks noChangeArrowheads="1"/>
          </p:cNvSpPr>
          <p:nvPr/>
        </p:nvSpPr>
        <p:spPr bwMode="auto">
          <a:xfrm>
            <a:off x="609600" y="2438400"/>
            <a:ext cx="25161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</a:rPr>
              <a:t>Kategori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</a:rPr>
              <a:t>Perkhidmatan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</a:rPr>
              <a:t>Jumud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a typeface="+mn-ea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14400" y="381000"/>
            <a:ext cx="7467600" cy="523220"/>
          </a:xfrm>
          <a:prstGeom prst="rect">
            <a:avLst/>
          </a:prstGeom>
          <a:solidFill>
            <a:srgbClr val="FF505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Skim </a:t>
            </a:r>
            <a:r>
              <a:rPr lang="en-US" sz="2800" b="1" dirty="0" err="1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Perkhidmatan</a:t>
            </a:r>
            <a:r>
              <a:rPr lang="en-US" sz="2800" b="1" dirty="0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 </a:t>
            </a:r>
            <a:r>
              <a:rPr lang="en-US" sz="2800" b="1" dirty="0" err="1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Jumud</a:t>
            </a:r>
            <a:r>
              <a:rPr lang="en-US" sz="2800" b="1" dirty="0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 </a:t>
            </a:r>
            <a:r>
              <a:rPr lang="en-US" sz="2800" b="1" dirty="0" err="1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Sebelum</a:t>
            </a:r>
            <a:r>
              <a:rPr lang="en-US" sz="2800" b="1" dirty="0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 SBPA </a:t>
            </a:r>
            <a:endParaRPr lang="en-US" sz="2800" b="1" dirty="0">
              <a:ln w="18415" cmpd="sng">
                <a:noFill/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+mn-ea"/>
            </a:endParaRPr>
          </a:p>
        </p:txBody>
      </p:sp>
      <p:sp>
        <p:nvSpPr>
          <p:cNvPr id="55313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CCC23C8-4B33-4529-BC8C-507EB4456DC4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48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152400" y="990600"/>
            <a:ext cx="2743200" cy="2632234"/>
          </a:xfrm>
          <a:prstGeom prst="ellipse">
            <a:avLst/>
          </a:prstGeom>
          <a:gradFill>
            <a:gsLst>
              <a:gs pos="0">
                <a:srgbClr val="00B0F0"/>
              </a:gs>
              <a:gs pos="50000">
                <a:srgbClr val="399ECB"/>
              </a:gs>
              <a:gs pos="100000">
                <a:srgbClr val="0077D0"/>
              </a:gs>
            </a:gsLst>
            <a:path path="circle">
              <a:fillToRect l="50000" t="50000" r="50000" b="50000"/>
            </a:path>
          </a:gradFill>
          <a:ln w="82550">
            <a:noFill/>
          </a:ln>
          <a:effectLst>
            <a:outerShdw blurRad="1270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          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14400" y="914400"/>
            <a:ext cx="1219200" cy="270843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7000" b="1" dirty="0">
                <a:solidFill>
                  <a:srgbClr val="2A7A9E">
                    <a:alpha val="40000"/>
                  </a:srgbClr>
                </a:solidFill>
                <a:latin typeface="+mj-lt"/>
                <a:ea typeface="ＭＳ Ｐゴシック" charset="0"/>
                <a:cs typeface="Arial" pitchFamily="34" charset="0"/>
              </a:rPr>
              <a:t>2</a:t>
            </a:r>
          </a:p>
        </p:txBody>
      </p:sp>
      <p:sp>
        <p:nvSpPr>
          <p:cNvPr id="24" name="Oval 23"/>
          <p:cNvSpPr/>
          <p:nvPr/>
        </p:nvSpPr>
        <p:spPr>
          <a:xfrm>
            <a:off x="304800" y="990600"/>
            <a:ext cx="2514600" cy="2438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     </a:t>
            </a:r>
          </a:p>
        </p:txBody>
      </p:sp>
      <p:sp>
        <p:nvSpPr>
          <p:cNvPr id="7" name="Text Box 199"/>
          <p:cNvSpPr txBox="1">
            <a:spLocks noChangeArrowheads="1"/>
          </p:cNvSpPr>
          <p:nvPr/>
        </p:nvSpPr>
        <p:spPr bwMode="auto">
          <a:xfrm>
            <a:off x="3148013" y="2774950"/>
            <a:ext cx="5233987" cy="1416050"/>
          </a:xfrm>
          <a:prstGeom prst="rect">
            <a:avLst/>
          </a:prstGeom>
          <a:ln w="5715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461963" indent="-461963" defTabSz="723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723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723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723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723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723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723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723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723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ms-MY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pembaziran modal insan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ms-MY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tidak ada kemajuan kerjaya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ms-MY" sz="22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demoralised</a:t>
            </a:r>
          </a:p>
        </p:txBody>
      </p:sp>
      <p:sp>
        <p:nvSpPr>
          <p:cNvPr id="8" name="TextBox 33"/>
          <p:cNvSpPr txBox="1">
            <a:spLocks noChangeArrowheads="1"/>
          </p:cNvSpPr>
          <p:nvPr/>
        </p:nvSpPr>
        <p:spPr bwMode="auto">
          <a:xfrm>
            <a:off x="228600" y="1185863"/>
            <a:ext cx="28194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</a:rPr>
              <a:t>Kesan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</a:rPr>
              <a:t> </a:t>
            </a:r>
          </a:p>
          <a:p>
            <a:pPr algn="ctr">
              <a:defRPr/>
            </a:pP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</a:rPr>
              <a:t>Pegawai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</a:rPr>
              <a:t>Kekal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</a:rPr>
              <a:t>Dalam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</a:rPr>
              <a:t>Perkhidmatan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</a:rPr>
              <a:t>Jumud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a typeface="+mn-ea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14400" y="228600"/>
            <a:ext cx="7467600" cy="523220"/>
          </a:xfrm>
          <a:prstGeom prst="rect">
            <a:avLst/>
          </a:prstGeom>
          <a:solidFill>
            <a:srgbClr val="FF505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Skim </a:t>
            </a:r>
            <a:r>
              <a:rPr lang="en-US" sz="2800" b="1" dirty="0" err="1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Perkhidmatan</a:t>
            </a:r>
            <a:r>
              <a:rPr lang="en-US" sz="2800" b="1" dirty="0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 </a:t>
            </a:r>
            <a:r>
              <a:rPr lang="en-US" sz="2800" b="1" dirty="0" err="1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Jumud</a:t>
            </a:r>
            <a:r>
              <a:rPr lang="en-US" sz="2800" b="1" dirty="0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 </a:t>
            </a:r>
            <a:r>
              <a:rPr lang="en-US" sz="2800" b="1" dirty="0" err="1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Sebelum</a:t>
            </a:r>
            <a:r>
              <a:rPr lang="en-US" sz="2800" b="1" dirty="0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 SBPA </a:t>
            </a:r>
            <a:endParaRPr lang="en-US" sz="2800" b="1" dirty="0">
              <a:ln w="18415" cmpd="sng">
                <a:noFill/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+mn-ea"/>
            </a:endParaRPr>
          </a:p>
        </p:txBody>
      </p:sp>
      <p:sp>
        <p:nvSpPr>
          <p:cNvPr id="56334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62AE5D5-BCB1-482C-A604-E83D66A8C170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49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819400" y="3233677"/>
            <a:ext cx="1676400" cy="46166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REDUCE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1143000" y="152400"/>
            <a:ext cx="6858000" cy="533400"/>
          </a:xfrm>
          <a:prstGeom prst="roundRect">
            <a:avLst/>
          </a:prstGeom>
          <a:gradFill flip="none" rotWithShape="1">
            <a:gsLst>
              <a:gs pos="0">
                <a:srgbClr val="990000">
                  <a:shade val="30000"/>
                  <a:satMod val="115000"/>
                </a:srgbClr>
              </a:gs>
              <a:gs pos="50000">
                <a:srgbClr val="990000">
                  <a:shade val="67500"/>
                  <a:satMod val="115000"/>
                </a:srgbClr>
              </a:gs>
              <a:gs pos="100000">
                <a:srgbClr val="990000">
                  <a:shade val="100000"/>
                  <a:satMod val="115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</a:rPr>
              <a:t>INISIATIF 1: PERKHIDMATAN AWAM KEJAT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48200" y="3238142"/>
            <a:ext cx="1676400" cy="46166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ELIMINATE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19400" y="2704742"/>
            <a:ext cx="1676400" cy="46166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RAISE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48200" y="2700277"/>
            <a:ext cx="1676400" cy="46166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CREATE</a:t>
            </a: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990600" y="4341813"/>
            <a:ext cx="2303463" cy="1587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 bwMode="auto">
          <a:xfrm rot="5400000">
            <a:off x="3156744" y="3931444"/>
            <a:ext cx="531812" cy="292100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 bwMode="auto">
          <a:xfrm>
            <a:off x="3505200" y="372427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84" name="Rectangle 33"/>
          <p:cNvSpPr>
            <a:spLocks noChangeArrowheads="1"/>
          </p:cNvSpPr>
          <p:nvPr/>
        </p:nvSpPr>
        <p:spPr bwMode="auto">
          <a:xfrm>
            <a:off x="914400" y="4324350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Saiz Agensi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Pewujudan Jawatan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Hierarki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Kawalan Perbelanjaan  Mengurus</a:t>
            </a:r>
          </a:p>
        </p:txBody>
      </p:sp>
      <p:cxnSp>
        <p:nvCxnSpPr>
          <p:cNvPr id="35" name="Straight Connector 34"/>
          <p:cNvCxnSpPr/>
          <p:nvPr/>
        </p:nvCxnSpPr>
        <p:spPr bwMode="auto">
          <a:xfrm>
            <a:off x="5946775" y="4335463"/>
            <a:ext cx="2193925" cy="1587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 bwMode="auto">
          <a:xfrm rot="16200000" flipH="1">
            <a:off x="5439569" y="3839369"/>
            <a:ext cx="522287" cy="485775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 bwMode="auto">
          <a:xfrm>
            <a:off x="5394325" y="3733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88" name="Rectangle 38"/>
          <p:cNvSpPr>
            <a:spLocks noChangeArrowheads="1"/>
          </p:cNvSpPr>
          <p:nvPr/>
        </p:nvSpPr>
        <p:spPr bwMode="auto">
          <a:xfrm>
            <a:off x="5867400" y="4400550"/>
            <a:ext cx="3276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Birokrasi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Duplikasi Fungsi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Pembaziran Sumber   </a:t>
            </a:r>
          </a:p>
        </p:txBody>
      </p:sp>
      <p:cxnSp>
        <p:nvCxnSpPr>
          <p:cNvPr id="49" name="Straight Connector 48"/>
          <p:cNvCxnSpPr/>
          <p:nvPr/>
        </p:nvCxnSpPr>
        <p:spPr bwMode="auto">
          <a:xfrm rot="5400000">
            <a:off x="3792537" y="1414463"/>
            <a:ext cx="1116013" cy="1588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 bwMode="auto">
          <a:xfrm>
            <a:off x="3533775" y="250507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1" name="Straight Connector 50"/>
          <p:cNvCxnSpPr/>
          <p:nvPr/>
        </p:nvCxnSpPr>
        <p:spPr bwMode="auto">
          <a:xfrm>
            <a:off x="1006475" y="855663"/>
            <a:ext cx="3348038" cy="1587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flipV="1">
            <a:off x="3581400" y="1971675"/>
            <a:ext cx="762000" cy="639763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93" name="Rectangle 52"/>
          <p:cNvSpPr>
            <a:spLocks noChangeArrowheads="1"/>
          </p:cNvSpPr>
          <p:nvPr/>
        </p:nvSpPr>
        <p:spPr bwMode="auto">
          <a:xfrm>
            <a:off x="914400" y="857250"/>
            <a:ext cx="4572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Produktiviti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Kecekapan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Kualiti Perkhidmatan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Optimumkan Sumber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Kelestarian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Penjajaran Semula </a:t>
            </a:r>
          </a:p>
        </p:txBody>
      </p:sp>
      <p:cxnSp>
        <p:nvCxnSpPr>
          <p:cNvPr id="57" name="Straight Connector 56"/>
          <p:cNvCxnSpPr/>
          <p:nvPr/>
        </p:nvCxnSpPr>
        <p:spPr bwMode="auto">
          <a:xfrm rot="5400000">
            <a:off x="4167188" y="1416050"/>
            <a:ext cx="1116012" cy="1588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 bwMode="auto">
          <a:xfrm>
            <a:off x="5354638" y="250666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9" name="Straight Connector 58"/>
          <p:cNvCxnSpPr/>
          <p:nvPr/>
        </p:nvCxnSpPr>
        <p:spPr bwMode="auto">
          <a:xfrm>
            <a:off x="4724400" y="857250"/>
            <a:ext cx="3455988" cy="1588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 bwMode="auto">
          <a:xfrm rot="10800000">
            <a:off x="4724400" y="1955800"/>
            <a:ext cx="677863" cy="612775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98" name="Rectangle 62"/>
          <p:cNvSpPr>
            <a:spLocks noChangeArrowheads="1"/>
          </p:cNvSpPr>
          <p:nvPr/>
        </p:nvSpPr>
        <p:spPr bwMode="auto">
          <a:xfrm>
            <a:off x="5257800" y="884238"/>
            <a:ext cx="45720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Budaya Kerja Berketepatan 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Dan Berprestasi Tinggi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Pendapatan Tinggi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Multi Skilling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Multi Tasking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971800" y="5943600"/>
            <a:ext cx="3200400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1430">
                  <a:noFill/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+mn-ea"/>
              </a:rPr>
              <a:t>IMPAK</a:t>
            </a:r>
          </a:p>
        </p:txBody>
      </p:sp>
      <p:sp>
        <p:nvSpPr>
          <p:cNvPr id="40" name="Oval 39"/>
          <p:cNvSpPr/>
          <p:nvPr/>
        </p:nvSpPr>
        <p:spPr>
          <a:xfrm>
            <a:off x="152400" y="5770180"/>
            <a:ext cx="3581400" cy="987094"/>
          </a:xfrm>
          <a:prstGeom prst="ellipse">
            <a:avLst/>
          </a:prstGeom>
          <a:gradFill flip="none" rotWithShape="1">
            <a:gsLst>
              <a:gs pos="0">
                <a:srgbClr val="990000">
                  <a:shade val="30000"/>
                  <a:satMod val="115000"/>
                </a:srgbClr>
              </a:gs>
              <a:gs pos="50000">
                <a:srgbClr val="990000">
                  <a:shade val="67500"/>
                  <a:satMod val="115000"/>
                </a:srgbClr>
              </a:gs>
              <a:gs pos="100000">
                <a:srgbClr val="99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coolSlan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Oval 4"/>
          <p:cNvSpPr/>
          <p:nvPr/>
        </p:nvSpPr>
        <p:spPr>
          <a:xfrm>
            <a:off x="685799" y="5867400"/>
            <a:ext cx="2532431" cy="812433"/>
          </a:xfrm>
          <a:prstGeom prst="rect">
            <a:avLst/>
          </a:prstGeom>
          <a:noFill/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>
                <a:latin typeface="Arial Black" pitchFamily="34" charset="0"/>
              </a:rPr>
              <a:t>TRANSFORMASI PERKHIDMATAN AWAM</a:t>
            </a:r>
          </a:p>
        </p:txBody>
      </p:sp>
      <p:sp>
        <p:nvSpPr>
          <p:cNvPr id="11306" name="Slide Number Placeholder 31"/>
          <p:cNvSpPr>
            <a:spLocks noGrp="1"/>
          </p:cNvSpPr>
          <p:nvPr>
            <p:ph type="sldNum" sz="quarter" idx="12"/>
          </p:nvPr>
        </p:nvSpPr>
        <p:spPr bwMode="auto">
          <a:xfrm>
            <a:off x="58674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3C01349-F910-47FE-A0AB-14BDD56D022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3" name="Oval 42"/>
          <p:cNvSpPr/>
          <p:nvPr/>
        </p:nvSpPr>
        <p:spPr>
          <a:xfrm>
            <a:off x="5410200" y="5715000"/>
            <a:ext cx="3581400" cy="1042273"/>
          </a:xfrm>
          <a:prstGeom prst="ellipse">
            <a:avLst/>
          </a:prstGeom>
          <a:gradFill flip="none" rotWithShape="1">
            <a:gsLst>
              <a:gs pos="0">
                <a:srgbClr val="990000">
                  <a:shade val="30000"/>
                  <a:satMod val="115000"/>
                </a:srgbClr>
              </a:gs>
              <a:gs pos="50000">
                <a:srgbClr val="990000">
                  <a:shade val="67500"/>
                  <a:satMod val="115000"/>
                </a:srgbClr>
              </a:gs>
              <a:gs pos="100000">
                <a:srgbClr val="99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coolSlan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4" name="Oval 4"/>
          <p:cNvSpPr/>
          <p:nvPr/>
        </p:nvSpPr>
        <p:spPr>
          <a:xfrm>
            <a:off x="5934684" y="5851634"/>
            <a:ext cx="2532431" cy="812433"/>
          </a:xfrm>
          <a:prstGeom prst="rect">
            <a:avLst/>
          </a:prstGeom>
          <a:noFill/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>
                <a:solidFill>
                  <a:schemeClr val="bg1"/>
                </a:solidFill>
                <a:latin typeface="Arial Black" pitchFamily="34" charset="0"/>
              </a:rPr>
              <a:t>PERKHIDMATAN AWAM BERPRESTASI TINGGI</a:t>
            </a:r>
          </a:p>
        </p:txBody>
      </p:sp>
      <p:sp>
        <p:nvSpPr>
          <p:cNvPr id="11313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C5AFAF6-FFC7-4024-AE21-117CB466F516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5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2514600"/>
          <a:ext cx="7264400" cy="2803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5765"/>
                <a:gridCol w="2158635"/>
              </a:tblGrid>
              <a:tr h="8227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Agensi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01" marB="457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Bilangan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Penyandang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01" marB="457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578985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Perkhidmatan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Awam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Persekutuan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01" marB="457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2,574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01" marB="457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22777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Pentadbiran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Kerajaan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Negeri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/ </a:t>
                      </a:r>
                    </a:p>
                    <a:p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Pihak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Berkuasa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Tempatan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01" marB="457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778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01" marB="457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8985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01" marB="457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3,352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01" marB="4570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 bwMode="auto">
          <a:xfrm>
            <a:off x="914400" y="1295400"/>
            <a:ext cx="7315200" cy="1077218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ea typeface="+mn-ea"/>
                <a:cs typeface="Arial" pitchFamily="34" charset="0"/>
              </a:rPr>
              <a:t>97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ea typeface="+mn-ea"/>
                <a:cs typeface="Arial" pitchFamily="34" charset="0"/>
              </a:rPr>
              <a:t>SKIM PERKHIDMATAN JUMUD</a:t>
            </a:r>
            <a:endParaRPr lang="en-US" sz="2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  <a:ea typeface="+mn-e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381000"/>
            <a:ext cx="7467600" cy="523220"/>
          </a:xfrm>
          <a:prstGeom prst="rect">
            <a:avLst/>
          </a:prstGeom>
          <a:solidFill>
            <a:srgbClr val="FF505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Skim </a:t>
            </a:r>
            <a:r>
              <a:rPr lang="en-US" sz="2800" b="1" dirty="0" err="1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Perkhidmatan</a:t>
            </a:r>
            <a:r>
              <a:rPr lang="en-US" sz="2800" b="1" dirty="0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 </a:t>
            </a:r>
            <a:r>
              <a:rPr lang="en-US" sz="2800" b="1" dirty="0" err="1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Jumud</a:t>
            </a:r>
            <a:r>
              <a:rPr lang="en-US" sz="2800" b="1" dirty="0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 </a:t>
            </a:r>
            <a:r>
              <a:rPr lang="en-US" sz="2800" b="1" dirty="0" err="1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Sebelum</a:t>
            </a:r>
            <a:r>
              <a:rPr lang="en-US" sz="2800" b="1" dirty="0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 SBPA </a:t>
            </a:r>
            <a:endParaRPr lang="en-US" sz="2800" b="1" dirty="0">
              <a:ln w="18415" cmpd="sng">
                <a:noFill/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+mn-ea"/>
            </a:endParaRPr>
          </a:p>
        </p:txBody>
      </p:sp>
      <p:sp>
        <p:nvSpPr>
          <p:cNvPr id="57367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025AE95-F152-4708-A84D-B7C55605B628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50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Box 7"/>
          <p:cNvSpPr txBox="1">
            <a:spLocks noChangeArrowheads="1"/>
          </p:cNvSpPr>
          <p:nvPr/>
        </p:nvSpPr>
        <p:spPr bwMode="auto">
          <a:xfrm>
            <a:off x="533400" y="962561"/>
            <a:ext cx="8153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ea typeface="+mn-ea"/>
                <a:cs typeface="Arial" pitchFamily="34" charset="0"/>
              </a:rPr>
              <a:t>Penyelesaian</a:t>
            </a: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ea typeface="+mn-ea"/>
                <a:cs typeface="Arial" pitchFamily="34" charset="0"/>
              </a:rPr>
              <a:t> </a:t>
            </a:r>
            <a:r>
              <a:rPr lang="en-US" sz="4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ea typeface="+mn-ea"/>
                <a:cs typeface="Arial" pitchFamily="34" charset="0"/>
              </a:rPr>
              <a:t>isu</a:t>
            </a: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ea typeface="+mn-ea"/>
                <a:cs typeface="Arial" pitchFamily="34" charset="0"/>
              </a:rPr>
              <a:t> </a:t>
            </a:r>
            <a:r>
              <a:rPr lang="en-US" sz="4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ea typeface="+mn-ea"/>
                <a:cs typeface="Arial" pitchFamily="34" charset="0"/>
              </a:rPr>
              <a:t>perkhidmatan</a:t>
            </a: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ea typeface="+mn-ea"/>
                <a:cs typeface="Arial" pitchFamily="34" charset="0"/>
              </a:rPr>
              <a:t> </a:t>
            </a:r>
            <a:r>
              <a:rPr lang="en-US" sz="4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ea typeface="+mn-ea"/>
                <a:cs typeface="Arial" pitchFamily="34" charset="0"/>
              </a:rPr>
              <a:t>jumud</a:t>
            </a:r>
            <a:endParaRPr 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ea typeface="+mn-ea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381000"/>
            <a:ext cx="7467600" cy="523220"/>
          </a:xfrm>
          <a:prstGeom prst="rect">
            <a:avLst/>
          </a:prstGeom>
          <a:solidFill>
            <a:srgbClr val="FF505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Skim </a:t>
            </a:r>
            <a:r>
              <a:rPr lang="en-US" sz="2800" b="1" dirty="0" err="1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Perkhidmatan</a:t>
            </a:r>
            <a:r>
              <a:rPr lang="en-US" sz="2800" b="1" dirty="0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 </a:t>
            </a:r>
            <a:r>
              <a:rPr lang="en-US" sz="2800" b="1" dirty="0" err="1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Jumud</a:t>
            </a:r>
            <a:r>
              <a:rPr lang="en-US" sz="2800" b="1" dirty="0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 </a:t>
            </a:r>
            <a:r>
              <a:rPr lang="en-US" sz="2800" b="1" dirty="0" err="1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Sebelum</a:t>
            </a:r>
            <a:r>
              <a:rPr lang="en-US" sz="2800" b="1" dirty="0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 SBPA </a:t>
            </a:r>
            <a:endParaRPr lang="en-US" sz="2800" b="1" dirty="0">
              <a:ln w="18415" cmpd="sng">
                <a:noFill/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+mn-ea"/>
            </a:endParaRPr>
          </a:p>
        </p:txBody>
      </p:sp>
      <p:sp>
        <p:nvSpPr>
          <p:cNvPr id="58374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967856E-1B17-4501-BEF9-63F564F91BA5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51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8" name="Rounded Rectangle 17"/>
          <p:cNvSpPr>
            <a:spLocks noChangeArrowheads="1"/>
          </p:cNvSpPr>
          <p:nvPr/>
        </p:nvSpPr>
        <p:spPr bwMode="auto">
          <a:xfrm>
            <a:off x="1447800" y="2590800"/>
            <a:ext cx="6324600" cy="33528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FC000"/>
              </a:gs>
              <a:gs pos="80000">
                <a:schemeClr val="accent6">
                  <a:alpha val="90000"/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accent6">
                  <a:alpha val="90000"/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  <a:lin ang="16200000" scaled="0"/>
          </a:gradFill>
          <a:ln w="28575">
            <a:solidFill>
              <a:schemeClr val="bg2">
                <a:lumMod val="10000"/>
              </a:schemeClr>
            </a:solidFill>
            <a:round/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</a:sp3d>
        </p:spPr>
        <p:txBody>
          <a:bodyPr anchor="ctr"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231775" indent="-231775" algn="ctr" eaLnBrk="0" hangingPunct="0">
              <a:buClr>
                <a:schemeClr val="bg2"/>
              </a:buClr>
              <a:defRPr/>
            </a:pPr>
            <a:r>
              <a:rPr lang="ms-MY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Jawatan jumud </a:t>
            </a:r>
          </a:p>
          <a:p>
            <a:pPr marL="231775" indent="-231775" algn="ctr" eaLnBrk="0" hangingPunct="0">
              <a:buClr>
                <a:schemeClr val="bg2"/>
              </a:buClr>
              <a:defRPr/>
            </a:pPr>
            <a:r>
              <a:rPr lang="ms-MY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DIMANSUHKAN</a:t>
            </a:r>
          </a:p>
          <a:p>
            <a:pPr marL="231775" indent="-231775" algn="ctr" eaLnBrk="0" hangingPunct="0">
              <a:buClr>
                <a:schemeClr val="bg2"/>
              </a:buClr>
              <a:defRPr/>
            </a:pPr>
            <a:r>
              <a:rPr lang="ms-MY" sz="2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dan</a:t>
            </a:r>
          </a:p>
          <a:p>
            <a:pPr marL="231775" indent="-231775" algn="ctr" eaLnBrk="0" hangingPunct="0">
              <a:buClr>
                <a:schemeClr val="bg2"/>
              </a:buClr>
              <a:defRPr/>
            </a:pPr>
            <a:r>
              <a:rPr lang="ms-MY" sz="36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PENYANDANG DITUKAR  </a:t>
            </a:r>
            <a:r>
              <a:rPr lang="ms-MY" sz="28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              </a:t>
            </a:r>
            <a:r>
              <a:rPr lang="ms-MY" sz="2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ke skim perkhidmatan berkuat kuasa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ounded Rectangle 17"/>
          <p:cNvSpPr>
            <a:spLocks noChangeArrowheads="1"/>
          </p:cNvSpPr>
          <p:nvPr/>
        </p:nvSpPr>
        <p:spPr bwMode="auto">
          <a:xfrm>
            <a:off x="609600" y="1447800"/>
            <a:ext cx="3124200" cy="12954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7F0000">
                  <a:alpha val="89804"/>
                </a:srgbClr>
              </a:gs>
              <a:gs pos="80000">
                <a:schemeClr val="accent6">
                  <a:alpha val="90000"/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accent6">
                  <a:alpha val="90000"/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  <a:lin ang="16200000" scaled="0"/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marL="231775" indent="-231775" algn="ctr" eaLnBrk="0" hangingPunct="0">
              <a:buClr>
                <a:schemeClr val="bg2"/>
              </a:buClr>
              <a:defRPr/>
            </a:pPr>
            <a:r>
              <a:rPr lang="ms-MY" sz="2400" b="1" dirty="0">
                <a:ea typeface="+mn-ea"/>
              </a:rPr>
              <a:t>Jawatan jumud </a:t>
            </a:r>
          </a:p>
          <a:p>
            <a:pPr marL="231775" indent="-231775" algn="ctr" eaLnBrk="0" hangingPunct="0">
              <a:buClr>
                <a:schemeClr val="bg2"/>
              </a:buClr>
              <a:defRPr/>
            </a:pPr>
            <a:r>
              <a:rPr lang="ms-MY" sz="2400" b="1" dirty="0">
                <a:ea typeface="+mn-ea"/>
              </a:rPr>
              <a:t>DIMANSUHKAN</a:t>
            </a:r>
          </a:p>
        </p:txBody>
      </p:sp>
      <p:sp>
        <p:nvSpPr>
          <p:cNvPr id="15365" name="Rounded Rectangle 17"/>
          <p:cNvSpPr>
            <a:spLocks noChangeArrowheads="1"/>
          </p:cNvSpPr>
          <p:nvPr/>
        </p:nvSpPr>
        <p:spPr bwMode="auto">
          <a:xfrm>
            <a:off x="4495800" y="1524000"/>
            <a:ext cx="4038600" cy="12954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FC000"/>
              </a:gs>
              <a:gs pos="80000">
                <a:schemeClr val="accent6">
                  <a:alpha val="90000"/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accent6">
                  <a:alpha val="90000"/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  <a:lin ang="16200000" scaled="0"/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buClr>
                <a:schemeClr val="bg2"/>
              </a:buClr>
              <a:defRPr/>
            </a:pPr>
            <a:r>
              <a:rPr lang="ms-MY" sz="2400" b="1" dirty="0">
                <a:ea typeface="+mn-ea"/>
              </a:rPr>
              <a:t>PENYANDANG DITUKAR                   ke skim perkhidmatan berkuat kuasa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4400" y="381000"/>
            <a:ext cx="7467600" cy="523220"/>
          </a:xfrm>
          <a:prstGeom prst="rect">
            <a:avLst/>
          </a:prstGeom>
          <a:solidFill>
            <a:srgbClr val="FF505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Skim </a:t>
            </a:r>
            <a:r>
              <a:rPr lang="en-US" sz="2800" b="1" dirty="0" err="1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Perkhidmatan</a:t>
            </a:r>
            <a:r>
              <a:rPr lang="en-US" sz="2800" b="1" dirty="0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 </a:t>
            </a:r>
            <a:r>
              <a:rPr lang="en-US" sz="2800" b="1" dirty="0" err="1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Jumud</a:t>
            </a:r>
            <a:r>
              <a:rPr lang="en-US" sz="2800" b="1" dirty="0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 </a:t>
            </a:r>
            <a:r>
              <a:rPr lang="en-US" sz="2800" b="1" dirty="0" err="1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Sebelum</a:t>
            </a:r>
            <a:r>
              <a:rPr lang="en-US" sz="2800" b="1" dirty="0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 SBPA </a:t>
            </a:r>
            <a:endParaRPr lang="en-US" sz="2800" b="1" dirty="0">
              <a:ln w="18415" cmpd="sng">
                <a:noFill/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+mn-ea"/>
            </a:endParaRPr>
          </a:p>
        </p:txBody>
      </p:sp>
      <p:sp>
        <p:nvSpPr>
          <p:cNvPr id="59403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F949A46-4B48-4ECF-ABAB-02D9CFF6FC5B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52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533400" y="609600"/>
          <a:ext cx="80772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Down Arrow 7"/>
          <p:cNvSpPr/>
          <p:nvPr/>
        </p:nvSpPr>
        <p:spPr>
          <a:xfrm rot="2766238">
            <a:off x="2308230" y="3460816"/>
            <a:ext cx="1038625" cy="1950413"/>
          </a:xfrm>
          <a:prstGeom prst="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422" name="TextBox 9"/>
          <p:cNvSpPr txBox="1">
            <a:spLocks noChangeArrowheads="1"/>
          </p:cNvSpPr>
          <p:nvPr/>
        </p:nvSpPr>
        <p:spPr bwMode="auto">
          <a:xfrm rot="-2632315">
            <a:off x="1906588" y="4137025"/>
            <a:ext cx="20145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TERIMA SBPA</a:t>
            </a:r>
          </a:p>
        </p:txBody>
      </p:sp>
      <p:sp>
        <p:nvSpPr>
          <p:cNvPr id="11" name="Down Arrow 10"/>
          <p:cNvSpPr/>
          <p:nvPr/>
        </p:nvSpPr>
        <p:spPr>
          <a:xfrm rot="19132441">
            <a:off x="5915697" y="3453744"/>
            <a:ext cx="1038625" cy="1950413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426" name="TextBox 11"/>
          <p:cNvSpPr txBox="1">
            <a:spLocks noChangeArrowheads="1"/>
          </p:cNvSpPr>
          <p:nvPr/>
        </p:nvSpPr>
        <p:spPr bwMode="auto">
          <a:xfrm rot="2851181">
            <a:off x="5479256" y="4112419"/>
            <a:ext cx="1830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TOLAK SBPA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14400" y="381000"/>
            <a:ext cx="7467600" cy="523220"/>
          </a:xfrm>
          <a:prstGeom prst="rect">
            <a:avLst/>
          </a:prstGeom>
          <a:solidFill>
            <a:srgbClr val="FF505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Skim </a:t>
            </a:r>
            <a:r>
              <a:rPr lang="en-US" sz="2800" b="1" dirty="0" err="1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Perkhidmatan</a:t>
            </a:r>
            <a:r>
              <a:rPr lang="en-US" sz="2800" b="1" dirty="0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 </a:t>
            </a:r>
            <a:r>
              <a:rPr lang="en-US" sz="2800" b="1" dirty="0" err="1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Jumud</a:t>
            </a:r>
            <a:r>
              <a:rPr lang="en-US" sz="2800" b="1" dirty="0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 </a:t>
            </a:r>
            <a:r>
              <a:rPr lang="en-US" sz="2800" b="1" dirty="0" err="1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Sebelum</a:t>
            </a:r>
            <a:r>
              <a:rPr lang="en-US" sz="2800" b="1" dirty="0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 SBPA </a:t>
            </a:r>
            <a:endParaRPr lang="en-US" sz="2800" b="1" dirty="0">
              <a:ln w="18415" cmpd="sng">
                <a:noFill/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+mn-ea"/>
            </a:endParaRPr>
          </a:p>
        </p:txBody>
      </p:sp>
      <p:sp>
        <p:nvSpPr>
          <p:cNvPr id="60430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1A99163-0B13-4952-9640-9C947440244A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53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5105400" y="1858963"/>
            <a:ext cx="3733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ea typeface="+mn-ea"/>
                <a:cs typeface="Arial" pitchFamily="34" charset="0"/>
              </a:rPr>
              <a:t>Prinsip</a:t>
            </a: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ea typeface="+mn-ea"/>
                <a:cs typeface="Arial" pitchFamily="34" charset="0"/>
              </a:rPr>
              <a:t> </a:t>
            </a:r>
            <a:r>
              <a:rPr lang="en-US" sz="4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ea typeface="+mn-ea"/>
                <a:cs typeface="Arial" pitchFamily="34" charset="0"/>
              </a:rPr>
              <a:t>pertukaran</a:t>
            </a: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ea typeface="+mn-ea"/>
                <a:cs typeface="Arial" pitchFamily="34" charset="0"/>
              </a:rPr>
              <a:t>                 </a:t>
            </a:r>
            <a:r>
              <a:rPr lang="en-US" sz="4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ea typeface="+mn-ea"/>
                <a:cs typeface="Arial" pitchFamily="34" charset="0"/>
              </a:rPr>
              <a:t>ke</a:t>
            </a: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ea typeface="+mn-ea"/>
                <a:cs typeface="Arial" pitchFamily="34" charset="0"/>
              </a:rPr>
              <a:t> skim </a:t>
            </a:r>
            <a:r>
              <a:rPr lang="en-US" sz="4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ea typeface="+mn-ea"/>
                <a:cs typeface="Arial" pitchFamily="34" charset="0"/>
              </a:rPr>
              <a:t>perkhidmatan</a:t>
            </a: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ea typeface="+mn-ea"/>
                <a:cs typeface="Arial" pitchFamily="34" charset="0"/>
              </a:rPr>
              <a:t> di </a:t>
            </a:r>
            <a:r>
              <a:rPr lang="en-US" sz="4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ea typeface="+mn-ea"/>
                <a:cs typeface="Arial" pitchFamily="34" charset="0"/>
              </a:rPr>
              <a:t>bawah</a:t>
            </a: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ea typeface="+mn-ea"/>
                <a:cs typeface="Arial" pitchFamily="34" charset="0"/>
              </a:rPr>
              <a:t> SBPA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381000"/>
            <a:ext cx="7467600" cy="523220"/>
          </a:xfrm>
          <a:prstGeom prst="rect">
            <a:avLst/>
          </a:prstGeom>
          <a:solidFill>
            <a:srgbClr val="FF505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Skim </a:t>
            </a:r>
            <a:r>
              <a:rPr lang="en-US" sz="2800" b="1" dirty="0" err="1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Perkhidmatan</a:t>
            </a:r>
            <a:r>
              <a:rPr lang="en-US" sz="2800" b="1" dirty="0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 </a:t>
            </a:r>
            <a:r>
              <a:rPr lang="en-US" sz="2800" b="1" dirty="0" err="1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Jumud</a:t>
            </a:r>
            <a:r>
              <a:rPr lang="en-US" sz="2800" b="1" dirty="0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 </a:t>
            </a:r>
            <a:r>
              <a:rPr lang="en-US" sz="2800" b="1" dirty="0" err="1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Sebelum</a:t>
            </a:r>
            <a:r>
              <a:rPr lang="en-US" sz="2800" b="1" dirty="0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n-ea"/>
                <a:cs typeface="Arial" pitchFamily="34" charset="0"/>
              </a:rPr>
              <a:t> SBPA </a:t>
            </a:r>
            <a:endParaRPr lang="en-US" sz="2800" b="1" dirty="0">
              <a:ln w="18415" cmpd="sng">
                <a:noFill/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+mn-ea"/>
            </a:endParaRPr>
          </a:p>
        </p:txBody>
      </p:sp>
      <p:sp>
        <p:nvSpPr>
          <p:cNvPr id="61446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4BE65A6-4410-4562-8CC5-96A71949DD46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54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304800" y="838200"/>
          <a:ext cx="84582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574675"/>
          <a:ext cx="8686800" cy="60213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7687"/>
                <a:gridCol w="4003482"/>
                <a:gridCol w="528762"/>
                <a:gridCol w="3776870"/>
              </a:tblGrid>
              <a:tr h="335277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Skim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Perkhidmatan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Jumud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9" marB="45719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3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6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9" marB="4571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ms-MY" sz="1300" b="1" dirty="0">
                          <a:latin typeface="Arial" pitchFamily="34" charset="0"/>
                          <a:cs typeface="Arial" pitchFamily="34" charset="0"/>
                        </a:rPr>
                        <a:t>Anak </a:t>
                      </a:r>
                      <a:r>
                        <a:rPr lang="ms-MY" sz="1300" b="1" dirty="0" smtClean="0">
                          <a:latin typeface="Arial" pitchFamily="34" charset="0"/>
                          <a:cs typeface="Arial" pitchFamily="34" charset="0"/>
                        </a:rPr>
                        <a:t>Perahu</a:t>
                      </a:r>
                      <a:r>
                        <a:rPr lang="ms-MY" sz="13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ms-MY" sz="1300" b="1" dirty="0" smtClean="0">
                          <a:latin typeface="Arial" pitchFamily="34" charset="0"/>
                          <a:cs typeface="Arial" pitchFamily="34" charset="0"/>
                        </a:rPr>
                        <a:t>Gred R1, R4</a:t>
                      </a:r>
                      <a:endParaRPr lang="en-US" sz="13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Pembantu Pertanian Rendah (Penyelidikan)</a:t>
                      </a:r>
                      <a:r>
                        <a:rPr lang="ms-MY" sz="1300" b="1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Gred G11</a:t>
                      </a:r>
                      <a:endParaRPr lang="en-US" sz="13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9" marB="4571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ms-MY" sz="1300" b="1" dirty="0">
                          <a:latin typeface="Arial" pitchFamily="34" charset="0"/>
                          <a:cs typeface="Arial" pitchFamily="34" charset="0"/>
                        </a:rPr>
                        <a:t>Apprentis Pelukis Pelan Gred </a:t>
                      </a:r>
                      <a:r>
                        <a:rPr lang="ms-MY" sz="1300" b="1" dirty="0" smtClean="0">
                          <a:latin typeface="Arial" pitchFamily="34" charset="0"/>
                          <a:cs typeface="Arial" pitchFamily="34" charset="0"/>
                        </a:rPr>
                        <a:t>R1, R4</a:t>
                      </a:r>
                      <a:endParaRPr lang="en-US" sz="13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Pembantu Tukang Letrik Gred R1, R4</a:t>
                      </a:r>
                      <a:endParaRPr lang="en-US" sz="13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9" marB="4571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ms-MY" sz="13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Juruinjin Laut Gred A11</a:t>
                      </a:r>
                      <a:endParaRPr lang="en-US" sz="13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n-US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Penjalan Jentera Gred R3, R6</a:t>
                      </a:r>
                      <a:endParaRPr lang="en-US" sz="13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9" marB="4571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ms-MY" sz="13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Juruteknik Perancang Bandar Gred J11</a:t>
                      </a:r>
                      <a:endParaRPr lang="en-US" sz="13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US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Jurumudi Gred A1, A3</a:t>
                      </a:r>
                      <a:endParaRPr lang="en-US" sz="13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9" marB="4571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ms-MY" sz="13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Mekanik Gred </a:t>
                      </a: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R1, R4</a:t>
                      </a:r>
                      <a:endParaRPr lang="en-US" sz="13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Kelasi Gred A1</a:t>
                      </a:r>
                      <a:endParaRPr lang="en-US" sz="13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9" marB="4571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Operator Pam Gred R9</a:t>
                      </a:r>
                      <a:endParaRPr lang="en-US" sz="13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Pegawai Rumah Laki-Laki Gred S1,</a:t>
                      </a:r>
                      <a:r>
                        <a:rPr lang="ms-MY" sz="1300" b="1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S4</a:t>
                      </a:r>
                      <a:endParaRPr lang="en-US" sz="13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9" marB="4571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ms-MY" sz="13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Pembantu Luar Gred S10</a:t>
                      </a:r>
                      <a:endParaRPr lang="en-US" sz="13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9" marB="4571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Pembantu Tukang Kimpal Gred R1, R4</a:t>
                      </a:r>
                      <a:endParaRPr lang="en-US" sz="13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9" marB="4571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ms-MY" sz="13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Pembantu Luar Gred G11</a:t>
                      </a:r>
                      <a:endParaRPr lang="en-US" sz="13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en-US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9" marB="4571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Tukang Kebun Gred N1, N4</a:t>
                      </a:r>
                      <a:endParaRPr lang="en-US" sz="13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9" marB="4571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Pembantu Luar Hal Ehwal Orang Asli   Gred S11</a:t>
                      </a:r>
                      <a:endParaRPr lang="en-US" sz="13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en-US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9" marB="4571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Amra Gred KP11</a:t>
                      </a:r>
                      <a:endParaRPr lang="en-US" sz="13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56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9" marB="4571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ms-MY" sz="13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Pembantu Pertanian Rendah Luar Bandar Gred </a:t>
                      </a: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G1, G4</a:t>
                      </a:r>
                      <a:endParaRPr lang="en-US" sz="13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en-US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9" marB="45719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Juruteknik Pertanian Rendah Gred G11</a:t>
                      </a:r>
                      <a:endParaRPr lang="en-US" sz="13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9" marB="4571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Pemandu Motor Injin Sangkut Gred R1, R4</a:t>
                      </a:r>
                      <a:endParaRPr lang="en-US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29</a:t>
                      </a:r>
                      <a:endParaRPr lang="en-US" sz="13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Pembantu Makmal Rendah Gred C11</a:t>
                      </a:r>
                      <a:endParaRPr lang="en-US" sz="13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1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Pembantu Hidrologi Gred R9, R12</a:t>
                      </a:r>
                      <a:endParaRPr lang="en-US" sz="13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Penarik Rantai Gred R1,</a:t>
                      </a:r>
                      <a:r>
                        <a:rPr lang="ms-MY" sz="1300" b="1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R4</a:t>
                      </a:r>
                      <a:endParaRPr lang="en-US" sz="13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1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Pembantu Jurugegas Paip Gred R1, R4</a:t>
                      </a:r>
                      <a:endParaRPr lang="en-US" sz="13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en-US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Pengawas Gred J11</a:t>
                      </a:r>
                      <a:endParaRPr lang="en-US" sz="13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1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Pembantu Juruletrik Auto Gred R1, R4</a:t>
                      </a:r>
                      <a:endParaRPr lang="en-US" sz="13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en-US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Penjaga Gred R3, R6</a:t>
                      </a:r>
                      <a:endParaRPr lang="en-US" sz="13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8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ms-MY" sz="13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Pembantu Luar Rendah Gred </a:t>
                      </a: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G1, G4</a:t>
                      </a:r>
                      <a:endParaRPr lang="en-US" sz="13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n-US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Penolong Tukang Gred R1, R4</a:t>
                      </a:r>
                      <a:endParaRPr lang="en-US" sz="13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70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ms-MY" sz="13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Pembantu Mekanik Gred </a:t>
                      </a: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R1, R4</a:t>
                      </a:r>
                      <a:endParaRPr lang="en-US" sz="13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n-US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Atendan Haiwan Gred G1</a:t>
                      </a:r>
                      <a:endParaRPr lang="en-US" sz="13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4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ms-MY" sz="13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Pembantu Pemasang/Penyambung </a:t>
                      </a: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Gred R1, R4</a:t>
                      </a:r>
                      <a:endParaRPr lang="en-US" sz="13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35</a:t>
                      </a:r>
                      <a:endParaRPr lang="en-US" sz="1300" b="1" dirty="0"/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Pencuci Gred R10</a:t>
                      </a:r>
                      <a:endParaRPr lang="en-US" sz="13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 b="1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Pemandu</a:t>
                      </a:r>
                      <a:r>
                        <a:rPr lang="en-US" sz="13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300" b="1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Enjin</a:t>
                      </a:r>
                      <a:r>
                        <a:rPr lang="en-US" sz="1300" b="1" baseline="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Sangkut</a:t>
                      </a:r>
                      <a:r>
                        <a:rPr lang="en-US" sz="1300" b="1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/</a:t>
                      </a:r>
                      <a:r>
                        <a:rPr lang="en-US" sz="1300" b="1" baseline="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Motobot</a:t>
                      </a:r>
                      <a:r>
                        <a:rPr lang="en-US" sz="1300" b="1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300" b="1" baseline="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Gred</a:t>
                      </a:r>
                      <a:r>
                        <a:rPr lang="en-US" sz="1300" b="1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R1, R4</a:t>
                      </a:r>
                      <a:endParaRPr lang="en-US" sz="13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b="1" dirty="0" smtClean="0"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US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Pemandu</a:t>
                      </a:r>
                      <a:r>
                        <a:rPr lang="en-US" sz="13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300" b="1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Enjin</a:t>
                      </a:r>
                      <a:r>
                        <a:rPr lang="en-US" sz="1300" b="1" baseline="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Sangkut</a:t>
                      </a:r>
                      <a:r>
                        <a:rPr lang="en-US" sz="1300" b="1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/</a:t>
                      </a:r>
                      <a:r>
                        <a:rPr lang="en-US" sz="1300" b="1" baseline="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Motobot</a:t>
                      </a:r>
                      <a:r>
                        <a:rPr lang="en-US" sz="1300" b="1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300" b="1" baseline="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Gred</a:t>
                      </a:r>
                      <a:r>
                        <a:rPr lang="en-US" sz="1300" b="1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R3, R6</a:t>
                      </a:r>
                      <a:endParaRPr lang="en-US" sz="13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5849" name="Rectangle 6"/>
          <p:cNvSpPr>
            <a:spLocks noChangeArrowheads="1"/>
          </p:cNvSpPr>
          <p:nvPr/>
        </p:nvSpPr>
        <p:spPr bwMode="auto">
          <a:xfrm>
            <a:off x="228600" y="101600"/>
            <a:ext cx="8686800" cy="431800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ms-MY" sz="2200" b="1" dirty="0">
                <a:solidFill>
                  <a:schemeClr val="dk1"/>
                </a:solidFill>
                <a:ea typeface="+mn-ea"/>
                <a:cs typeface="Arial" pitchFamily="34" charset="0"/>
              </a:rPr>
              <a:t>1. Pembantu Awam </a:t>
            </a:r>
            <a:r>
              <a:rPr lang="ms-MY" sz="2200" b="1" dirty="0">
                <a:solidFill>
                  <a:srgbClr val="FF0000"/>
                </a:solidFill>
                <a:ea typeface="+mn-ea"/>
                <a:cs typeface="Arial" pitchFamily="34" charset="0"/>
              </a:rPr>
              <a:t>Gred H5-1</a:t>
            </a:r>
            <a:endParaRPr lang="en-US" sz="2200" b="1" dirty="0">
              <a:solidFill>
                <a:srgbClr val="FF0000"/>
              </a:solidFill>
              <a:ea typeface="Calibri" pitchFamily="34" charset="0"/>
              <a:cs typeface="Arial" pitchFamily="34" charset="0"/>
            </a:endParaRPr>
          </a:p>
        </p:txBody>
      </p:sp>
      <p:sp>
        <p:nvSpPr>
          <p:cNvPr id="62566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9758FC2-0994-4257-A607-E283F04D0B9B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55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1223963"/>
          <a:ext cx="8407400" cy="34575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0505"/>
                <a:gridCol w="3581265"/>
                <a:gridCol w="380986"/>
                <a:gridCol w="4114645"/>
              </a:tblGrid>
              <a:tr h="363738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Skim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Perkhidmatan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Jumud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7" marR="91437" marT="45710" marB="4571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4534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7" marR="91437" marT="45710" marB="457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ms-MY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Juruinjin Laut Gred A14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77" marR="6857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</a:p>
                  </a:txBody>
                  <a:tcPr marL="68577" marR="6857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Juruteknik Pertanian Rendah Gred G14</a:t>
                      </a:r>
                      <a:endParaRPr lang="en-US" sz="16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77" marR="6857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08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7" marR="91437" marT="45710" marB="457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ms-MY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Juruteknik Perancang Bandar </a:t>
                      </a:r>
                      <a:r>
                        <a:rPr lang="ms-MY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Gred </a:t>
                      </a:r>
                      <a:r>
                        <a:rPr lang="ms-MY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J14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77" marR="6857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</a:p>
                  </a:txBody>
                  <a:tcPr marL="68577" marR="6857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Pembantu Makmal Rendah Gred C14</a:t>
                      </a:r>
                      <a:endParaRPr lang="en-US" sz="16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77" marR="6857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297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7" marR="91437" marT="45710" marB="457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ms-MY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Juruteknik Rendah Gred J14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77" marR="6857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</a:p>
                  </a:txBody>
                  <a:tcPr marL="68577" marR="6857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Pembantu Pertanian Rendah (Penyelidikan) Gred G14</a:t>
                      </a:r>
                      <a:endParaRPr lang="en-US" sz="16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77" marR="6857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96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7" marR="91437" marT="45710" marB="457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Operator Pam Gred R14</a:t>
                      </a:r>
                      <a:endParaRPr lang="en-US" sz="16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77" marR="6857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7" marR="6857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Pembantu Luar Hal Ehwal Orang Asli Gred S14</a:t>
                      </a:r>
                      <a:endParaRPr lang="en-US" sz="16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77" marR="6857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37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7" marR="91437" marT="45710" marB="457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Pembantu Luar Gred G14</a:t>
                      </a:r>
                      <a:endParaRPr lang="en-US" sz="16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77" marR="6857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7" marR="6857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Pencatit Data Gerudi Gred C14</a:t>
                      </a:r>
                      <a:endParaRPr lang="en-US" sz="16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77" marR="6857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3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68577" marR="6857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Pengawas Gred J14</a:t>
                      </a:r>
                      <a:endParaRPr lang="en-US" sz="16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77" marR="6857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7" marR="6857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Pembantu Menggerudi Gred C14</a:t>
                      </a:r>
                      <a:endParaRPr lang="en-US" sz="16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77" marR="6857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6869" name="Rectangle 6"/>
          <p:cNvSpPr>
            <a:spLocks noChangeArrowheads="1"/>
          </p:cNvSpPr>
          <p:nvPr/>
        </p:nvSpPr>
        <p:spPr bwMode="auto">
          <a:xfrm>
            <a:off x="304800" y="762000"/>
            <a:ext cx="8382000" cy="460375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ms-MY" sz="2400" b="1" dirty="0">
                <a:solidFill>
                  <a:schemeClr val="dk1"/>
                </a:solidFill>
                <a:ea typeface="+mn-ea"/>
                <a:cs typeface="Arial" pitchFamily="34" charset="0"/>
              </a:rPr>
              <a:t>1. Pembantu Awam </a:t>
            </a:r>
            <a:r>
              <a:rPr lang="ms-MY" sz="2400" b="1" dirty="0">
                <a:solidFill>
                  <a:srgbClr val="FF0000"/>
                </a:solidFill>
                <a:ea typeface="+mn-ea"/>
                <a:cs typeface="Arial" pitchFamily="34" charset="0"/>
              </a:rPr>
              <a:t>Gred H5-2</a:t>
            </a:r>
            <a:endParaRPr lang="en-US" sz="2400" b="1" dirty="0">
              <a:solidFill>
                <a:srgbClr val="FF0000"/>
              </a:solidFill>
              <a:ea typeface="Calibri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5567363"/>
          <a:ext cx="8382000" cy="7413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  <a:gridCol w="8001000"/>
              </a:tblGrid>
              <a:tr h="370681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Skim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Perkhidmatan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Jumud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0" marB="457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706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ms-MY" sz="1600" b="1" dirty="0" smtClean="0">
                          <a:latin typeface="Arial" pitchFamily="34" charset="0"/>
                          <a:cs typeface="Arial" pitchFamily="34" charset="0"/>
                        </a:rPr>
                        <a:t>Jaga Gred R1, R4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" y="5105400"/>
            <a:ext cx="8382000" cy="461963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ms-MY" sz="2400" b="1" dirty="0">
                <a:solidFill>
                  <a:schemeClr val="dk1"/>
                </a:solidFill>
                <a:ea typeface="+mn-ea"/>
                <a:cs typeface="Arial" pitchFamily="34" charset="0"/>
              </a:rPr>
              <a:t>2. Pengawal Keselamatan Gred KP5-1</a:t>
            </a:r>
            <a:endParaRPr lang="en-US" sz="2400" b="1" dirty="0">
              <a:solidFill>
                <a:schemeClr val="dk1"/>
              </a:solidFill>
              <a:ea typeface="Calibri"/>
              <a:cs typeface="Arial" pitchFamily="34" charset="0"/>
            </a:endParaRPr>
          </a:p>
        </p:txBody>
      </p:sp>
      <p:sp>
        <p:nvSpPr>
          <p:cNvPr id="63541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5597097-81B0-4156-9B14-5F5F65532127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56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685800"/>
          <a:ext cx="8610600" cy="57054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  <a:gridCol w="3962400"/>
                <a:gridCol w="457200"/>
                <a:gridCol w="3810000"/>
              </a:tblGrid>
              <a:tr h="370881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Skim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Perkhidmatan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Jumud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3912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ms-MY" sz="1300" b="1" dirty="0">
                          <a:latin typeface="Arial" pitchFamily="34" charset="0"/>
                          <a:cs typeface="Arial" pitchFamily="34" charset="0"/>
                        </a:rPr>
                        <a:t>Atendan Gred </a:t>
                      </a:r>
                      <a:r>
                        <a:rPr lang="ms-MY" sz="1300" b="1" dirty="0" smtClean="0">
                          <a:latin typeface="Arial" pitchFamily="34" charset="0"/>
                          <a:cs typeface="Arial" pitchFamily="34" charset="0"/>
                        </a:rPr>
                        <a:t>N1, N4</a:t>
                      </a:r>
                      <a:endParaRPr lang="en-US" sz="13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Pegawai Petempatan Rendah Gred N11</a:t>
                      </a:r>
                      <a:endParaRPr lang="en-US" sz="13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10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ms-MY" sz="1300" b="1" dirty="0">
                          <a:latin typeface="Arial" pitchFamily="34" charset="0"/>
                          <a:cs typeface="Arial" pitchFamily="34" charset="0"/>
                        </a:rPr>
                        <a:t>Atendan Makmal Gred N1</a:t>
                      </a:r>
                      <a:endParaRPr lang="en-US" sz="13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Pelayan Gred N1, N4</a:t>
                      </a:r>
                      <a:endParaRPr lang="en-US" sz="13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10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ms-MY" sz="1300" b="1" dirty="0">
                          <a:latin typeface="Arial" pitchFamily="34" charset="0"/>
                          <a:cs typeface="Arial" pitchFamily="34" charset="0"/>
                        </a:rPr>
                        <a:t>Atendan Luar Dalam Gred </a:t>
                      </a:r>
                      <a:r>
                        <a:rPr lang="ms-MY" sz="1300" b="1" dirty="0" smtClean="0">
                          <a:latin typeface="Arial" pitchFamily="34" charset="0"/>
                          <a:cs typeface="Arial" pitchFamily="34" charset="0"/>
                        </a:rPr>
                        <a:t>N3, N12</a:t>
                      </a:r>
                      <a:endParaRPr lang="en-US" sz="13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Pelayan Asrama Gred N1, N4</a:t>
                      </a:r>
                      <a:endParaRPr lang="en-US" sz="13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10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ms-MY" sz="1300" b="1" dirty="0">
                          <a:latin typeface="Arial" pitchFamily="34" charset="0"/>
                          <a:cs typeface="Arial" pitchFamily="34" charset="0"/>
                        </a:rPr>
                        <a:t>Atendan Worksyop Gred </a:t>
                      </a:r>
                      <a:r>
                        <a:rPr lang="ms-MY" sz="1300" b="1" dirty="0" smtClean="0">
                          <a:latin typeface="Arial" pitchFamily="34" charset="0"/>
                          <a:cs typeface="Arial" pitchFamily="34" charset="0"/>
                        </a:rPr>
                        <a:t>N1, N4</a:t>
                      </a:r>
                      <a:endParaRPr lang="en-US" sz="13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Pembantu Kerani (Pembanci) Gred N11</a:t>
                      </a:r>
                      <a:endParaRPr lang="en-US" sz="13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10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ms-MY" sz="13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Drebar/Operator Wayang Gambar </a:t>
                      </a: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Gred </a:t>
                      </a:r>
                      <a:r>
                        <a:rPr lang="ms-MY" sz="13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N11</a:t>
                      </a:r>
                      <a:endParaRPr lang="en-US" sz="13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Pembantu Seranta dan Penerbitan Gred N11</a:t>
                      </a:r>
                      <a:endParaRPr lang="en-US" sz="13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ms-MY" sz="13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Jurutayang Studio Gred </a:t>
                      </a: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N1, N4</a:t>
                      </a:r>
                      <a:endParaRPr lang="en-US" sz="13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Pencari Fail Gred N1, N4</a:t>
                      </a:r>
                      <a:endParaRPr lang="en-US" sz="13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ms-MY" sz="13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Operator Mesin Gred </a:t>
                      </a: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N1, N4</a:t>
                      </a:r>
                      <a:endParaRPr lang="en-US" sz="13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Pengawas Gred N11</a:t>
                      </a:r>
                      <a:endParaRPr lang="en-US" sz="13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Operator Mesin Offset Gred N1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N4</a:t>
                      </a:r>
                      <a:endParaRPr lang="en-US" sz="13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Pengawas Istana Gred N11</a:t>
                      </a:r>
                      <a:endParaRPr lang="en-US" sz="13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Operator Mesin Penyalin Gred N1, N4</a:t>
                      </a:r>
                      <a:endParaRPr lang="en-US" sz="13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Penghantar Berita Gred N1</a:t>
                      </a:r>
                      <a:endParaRPr lang="en-US" sz="13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Operator Mesin Penyalin Gred N11</a:t>
                      </a:r>
                      <a:endParaRPr lang="en-US" sz="13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Penghantar Cepat Gred N1, N4</a:t>
                      </a:r>
                      <a:endParaRPr lang="en-US" sz="13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Operator Mesin Prosesan Data Gred F11</a:t>
                      </a:r>
                      <a:endParaRPr lang="en-US" sz="13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Penjaga Pelan dan Rekod Gred N1, N4</a:t>
                      </a:r>
                      <a:endParaRPr lang="en-US" sz="13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Operator Wayang Gambar Gred N11</a:t>
                      </a:r>
                      <a:endParaRPr lang="en-US" sz="13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Penjaga Peringkat II Gred N1, N4</a:t>
                      </a:r>
                      <a:endParaRPr lang="en-US" sz="13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2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Pegawai Kecil Pejabat Tanah Tkt III Gred N1, N4</a:t>
                      </a:r>
                      <a:endParaRPr lang="en-US" sz="13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Penjaga Tkt II Gred N1, N4</a:t>
                      </a:r>
                      <a:endParaRPr lang="en-US" sz="13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Pegawai Kerani Rendah Gred N11</a:t>
                      </a:r>
                      <a:endParaRPr lang="en-US" sz="13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Penjilid Buku Gred N11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04800" y="228600"/>
            <a:ext cx="8610600" cy="461963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ms-MY" sz="2400" b="1" dirty="0">
                <a:solidFill>
                  <a:schemeClr val="dk1"/>
                </a:solidFill>
                <a:latin typeface="+mn-lt"/>
                <a:ea typeface="+mn-ea"/>
                <a:cs typeface="Arial" pitchFamily="34" charset="0"/>
              </a:rPr>
              <a:t>3. Pembantu Operasi </a:t>
            </a:r>
            <a:r>
              <a:rPr lang="ms-MY" sz="2400" b="1" dirty="0">
                <a:solidFill>
                  <a:srgbClr val="FF0000"/>
                </a:solidFill>
                <a:latin typeface="+mn-lt"/>
                <a:ea typeface="+mn-ea"/>
                <a:cs typeface="Arial" pitchFamily="34" charset="0"/>
              </a:rPr>
              <a:t>Gred N5-1</a:t>
            </a:r>
            <a:endParaRPr lang="en-US" sz="2400" b="1" dirty="0">
              <a:solidFill>
                <a:srgbClr val="FF0000"/>
              </a:solidFill>
              <a:latin typeface="+mn-lt"/>
              <a:ea typeface="Calibri"/>
              <a:cs typeface="Arial" pitchFamily="34" charset="0"/>
            </a:endParaRPr>
          </a:p>
        </p:txBody>
      </p:sp>
      <p:sp>
        <p:nvSpPr>
          <p:cNvPr id="64594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2310032-B134-4E06-9645-19F4CC2ED069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57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919163"/>
          <a:ext cx="8534400" cy="50244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9179"/>
                <a:gridCol w="3668295"/>
                <a:gridCol w="378326"/>
                <a:gridCol w="4038600"/>
              </a:tblGrid>
              <a:tr h="370840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Skim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Perkhidmatan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Jumud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Penyelia Bangunan Rendah Gred N11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Penyelia/Pengasuh Pelajar Gred N11</a:t>
                      </a: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Atendan Letak Kereta Gred N1, N12</a:t>
                      </a: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Penyemak Perpustakaan Gred S11</a:t>
                      </a: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Atendan Letak Kereta Gred N4</a:t>
                      </a: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Pembantu Rendah Hal Ehwal Islam Gred S11</a:t>
                      </a: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Juruteknik Percetakan Rendah Gred N11</a:t>
                      </a: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Pembantu Tadbir Rendah Gred N11</a:t>
                      </a: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Juruteknik Penilaian Rendah Gred W11</a:t>
                      </a: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Pengawet Gred N11</a:t>
                      </a: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Pelukis Pelan Rendah Gred J11</a:t>
                      </a: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Pencatit Masa Gred N11</a:t>
                      </a: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Pembaca Pruf Gred N11</a:t>
                      </a: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Penimbang Gred N11</a:t>
                      </a: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Pembantu Ekonomi Rumahtangga Rendah Gred S11</a:t>
                      </a: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Pemungut Sewa Gred N3, N12</a:t>
                      </a: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91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Pembantu Penguatkuasa Rendah Gred N11</a:t>
                      </a: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Pembantu Kesihatan Awam Gred U11</a:t>
                      </a: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132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Pemeriksa Filem Rendah Gred N11</a:t>
                      </a: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Pembantu Percetakan Rendah Gred N11</a:t>
                      </a: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Penyelenggara Stor Rendah Gred N11</a:t>
                      </a: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/>
                          <a:cs typeface="Arial"/>
                        </a:rPr>
                        <a:t>51</a:t>
                      </a:r>
                      <a:endParaRPr lang="en-US" sz="1400" b="1" dirty="0">
                        <a:latin typeface="Arial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latin typeface="Arial"/>
                          <a:cs typeface="Arial"/>
                        </a:rPr>
                        <a:t>Pembantu</a:t>
                      </a:r>
                      <a:r>
                        <a:rPr lang="en-US" sz="1400" b="1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b="1" dirty="0" err="1" smtClean="0">
                          <a:latin typeface="Arial"/>
                          <a:cs typeface="Arial"/>
                        </a:rPr>
                        <a:t>Rendah</a:t>
                      </a:r>
                      <a:r>
                        <a:rPr lang="en-US" sz="1400" b="1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b="1" dirty="0" err="1" smtClean="0">
                          <a:latin typeface="Arial"/>
                          <a:cs typeface="Arial"/>
                        </a:rPr>
                        <a:t>Penerbitan</a:t>
                      </a:r>
                      <a:r>
                        <a:rPr lang="en-US" sz="1400" b="1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b="1" dirty="0" err="1" smtClean="0">
                          <a:latin typeface="Arial"/>
                          <a:cs typeface="Arial"/>
                        </a:rPr>
                        <a:t>Gred</a:t>
                      </a:r>
                      <a:r>
                        <a:rPr lang="en-US" sz="1400" b="1" dirty="0" smtClean="0">
                          <a:latin typeface="Arial"/>
                          <a:cs typeface="Arial"/>
                        </a:rPr>
                        <a:t> B11</a:t>
                      </a:r>
                      <a:endParaRPr lang="en-US" sz="1400" b="1" dirty="0">
                        <a:latin typeface="Arial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40</a:t>
                      </a:r>
                      <a:endParaRPr lang="en-US" sz="1400" b="1" dirty="0"/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Penyelia Asrama Rendah Gred N11</a:t>
                      </a: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04800" y="457200"/>
            <a:ext cx="8534400" cy="461963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ms-MY" sz="2400" b="1" dirty="0">
                <a:solidFill>
                  <a:schemeClr val="dk1"/>
                </a:solidFill>
                <a:latin typeface="+mn-lt"/>
                <a:ea typeface="+mn-ea"/>
                <a:cs typeface="Arial" pitchFamily="34" charset="0"/>
              </a:rPr>
              <a:t>3. Pembantu Operasi </a:t>
            </a:r>
            <a:r>
              <a:rPr lang="ms-MY" sz="2400" b="1" dirty="0">
                <a:solidFill>
                  <a:srgbClr val="FF0000"/>
                </a:solidFill>
                <a:latin typeface="+mn-lt"/>
                <a:ea typeface="+mn-ea"/>
                <a:cs typeface="Arial" pitchFamily="34" charset="0"/>
              </a:rPr>
              <a:t>Gred N5-1</a:t>
            </a:r>
            <a:endParaRPr lang="en-US" sz="2400" b="1" dirty="0">
              <a:solidFill>
                <a:srgbClr val="FF0000"/>
              </a:solidFill>
              <a:latin typeface="+mn-lt"/>
              <a:ea typeface="Calibri"/>
              <a:cs typeface="Arial" pitchFamily="34" charset="0"/>
            </a:endParaRPr>
          </a:p>
        </p:txBody>
      </p:sp>
      <p:sp>
        <p:nvSpPr>
          <p:cNvPr id="65608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A6C0038-0AB2-4CFA-B249-29A1EBDB411A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58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219200"/>
          <a:ext cx="8610600" cy="45624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438"/>
                <a:gridCol w="3878649"/>
                <a:gridCol w="387865"/>
                <a:gridCol w="3878648"/>
              </a:tblGrid>
              <a:tr h="370892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Skim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Perkhidmatan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Jumud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37089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ms-MY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Drebar/Operator Wayang </a:t>
                      </a:r>
                      <a:r>
                        <a:rPr lang="ms-MY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Gambar</a:t>
                      </a:r>
                      <a:r>
                        <a:rPr lang="ms-MY" sz="1400" b="1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ms-MY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Gred </a:t>
                      </a:r>
                      <a:r>
                        <a:rPr lang="ms-MY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N14</a:t>
                      </a:r>
                      <a:endParaRPr lang="en-US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Penimbang Gred N14</a:t>
                      </a: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9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Operator Mesin Penyalin Gred N14</a:t>
                      </a: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Penyelenggara Stor Rendah Gred N14</a:t>
                      </a: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9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Operator Wayang Gambar Gred N14</a:t>
                      </a: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Penyelia Asrama Rendah Gred N14</a:t>
                      </a: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9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Pegawai Kerani Rendah Gred N14</a:t>
                      </a: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Penyelia/Pengasuh Pelajar Gred N14</a:t>
                      </a: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9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Pegawai Petempatan Rendah Gred N14</a:t>
                      </a: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Pembantu Tadbir Rendah Gred N14</a:t>
                      </a: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9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Pembantu Kerani (Pembanci) Gred N14</a:t>
                      </a: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Pelukis Pelan Rendah Gred J14</a:t>
                      </a: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9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Pengawas Gred N14</a:t>
                      </a: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Juruteknik Penilaian Rendah Gred W14</a:t>
                      </a: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9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Pengawas Istana Gred N14</a:t>
                      </a: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Penyelia Bangunan Rendah Gred N14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9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Penjilid Buku Gred N14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Pembantu Kesihatan Awam Gred U14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266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Pembantu Penguatkuasa Rendah Gred N14</a:t>
                      </a: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Pembantu Seranta dan Penerbitan Gred N14</a:t>
                      </a: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Pencatit Masa Gred N14</a:t>
                      </a: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/>
                          <a:cs typeface="Arial"/>
                        </a:rPr>
                        <a:t>22</a:t>
                      </a:r>
                      <a:endParaRPr lang="en-US" sz="1400" b="1" dirty="0">
                        <a:latin typeface="Arial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latin typeface="Arial"/>
                          <a:cs typeface="Arial"/>
                        </a:rPr>
                        <a:t>Pembantu</a:t>
                      </a:r>
                      <a:r>
                        <a:rPr lang="en-US" sz="1400" b="1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b="1" dirty="0" err="1" smtClean="0">
                          <a:latin typeface="Arial"/>
                          <a:cs typeface="Arial"/>
                        </a:rPr>
                        <a:t>Rendah</a:t>
                      </a:r>
                      <a:r>
                        <a:rPr lang="en-US" sz="1400" b="1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b="1" dirty="0" err="1" smtClean="0">
                          <a:latin typeface="Arial"/>
                          <a:cs typeface="Arial"/>
                        </a:rPr>
                        <a:t>Penerbitan</a:t>
                      </a:r>
                      <a:r>
                        <a:rPr lang="en-US" sz="1400" b="1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b="1" dirty="0" err="1" smtClean="0">
                          <a:latin typeface="Arial"/>
                          <a:cs typeface="Arial"/>
                        </a:rPr>
                        <a:t>Gred</a:t>
                      </a:r>
                      <a:r>
                        <a:rPr lang="en-US" sz="1400" b="1" dirty="0" smtClean="0">
                          <a:latin typeface="Arial"/>
                          <a:cs typeface="Arial"/>
                        </a:rPr>
                        <a:t> B14</a:t>
                      </a:r>
                      <a:endParaRPr lang="en-US" sz="1400" b="1" dirty="0">
                        <a:latin typeface="Arial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757238"/>
            <a:ext cx="8610600" cy="461962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ms-MY" sz="2400" b="1" dirty="0">
                <a:solidFill>
                  <a:schemeClr val="dk1"/>
                </a:solidFill>
                <a:latin typeface="+mn-lt"/>
                <a:ea typeface="+mn-ea"/>
                <a:cs typeface="Arial" pitchFamily="34" charset="0"/>
              </a:rPr>
              <a:t>3. Pembantu Operasi </a:t>
            </a:r>
            <a:r>
              <a:rPr lang="ms-MY" sz="2400" b="1" dirty="0">
                <a:solidFill>
                  <a:srgbClr val="FF0000"/>
                </a:solidFill>
                <a:latin typeface="+mn-lt"/>
                <a:ea typeface="+mn-ea"/>
                <a:cs typeface="Arial" pitchFamily="34" charset="0"/>
              </a:rPr>
              <a:t>Gred N5-2</a:t>
            </a:r>
            <a:endParaRPr lang="en-US" sz="2400" b="1" dirty="0">
              <a:solidFill>
                <a:srgbClr val="FF0000"/>
              </a:solidFill>
              <a:latin typeface="+mn-lt"/>
              <a:ea typeface="Calibri"/>
              <a:cs typeface="Arial" pitchFamily="34" charset="0"/>
            </a:endParaRPr>
          </a:p>
        </p:txBody>
      </p:sp>
      <p:sp>
        <p:nvSpPr>
          <p:cNvPr id="66627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0FEAB44-4301-476B-B19B-8348CC332667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59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>
          <a:xfrm>
            <a:off x="1143000" y="152400"/>
            <a:ext cx="6858000" cy="533400"/>
          </a:xfrm>
          <a:prstGeom prst="roundRect">
            <a:avLst/>
          </a:prstGeom>
          <a:gradFill flip="none" rotWithShape="1">
            <a:gsLst>
              <a:gs pos="0">
                <a:srgbClr val="990000">
                  <a:shade val="30000"/>
                  <a:satMod val="115000"/>
                </a:srgbClr>
              </a:gs>
              <a:gs pos="50000">
                <a:srgbClr val="990000">
                  <a:shade val="67500"/>
                  <a:satMod val="115000"/>
                </a:srgbClr>
              </a:gs>
              <a:gs pos="100000">
                <a:srgbClr val="990000">
                  <a:shade val="100000"/>
                  <a:satMod val="115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</a:rPr>
              <a:t>INISIATIF 2: KEPIMPINAN DINAMIK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733800" y="3569255"/>
            <a:ext cx="1676400" cy="46166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ELIMINATE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743200" y="3035855"/>
            <a:ext cx="1676400" cy="46166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RAISE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572000" y="3031390"/>
            <a:ext cx="1676400" cy="46166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CREATE</a:t>
            </a:r>
          </a:p>
        </p:txBody>
      </p:sp>
      <p:sp>
        <p:nvSpPr>
          <p:cNvPr id="34" name="Oval 33"/>
          <p:cNvSpPr/>
          <p:nvPr/>
        </p:nvSpPr>
        <p:spPr bwMode="auto">
          <a:xfrm>
            <a:off x="4479925" y="405447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Oval 34"/>
          <p:cNvSpPr/>
          <p:nvPr/>
        </p:nvSpPr>
        <p:spPr bwMode="auto">
          <a:xfrm>
            <a:off x="3446463" y="283527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Oval 35"/>
          <p:cNvSpPr/>
          <p:nvPr/>
        </p:nvSpPr>
        <p:spPr bwMode="auto">
          <a:xfrm>
            <a:off x="5278438" y="283686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05" name="Rectangle 36"/>
          <p:cNvSpPr>
            <a:spLocks noChangeArrowheads="1"/>
          </p:cNvSpPr>
          <p:nvPr/>
        </p:nvSpPr>
        <p:spPr bwMode="auto">
          <a:xfrm>
            <a:off x="838200" y="1292225"/>
            <a:ext cx="4572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Kualiti Kepimpinan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Kecekapan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 Prestasi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 Daya Saing Negara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Exit policy</a:t>
            </a:r>
          </a:p>
        </p:txBody>
      </p:sp>
      <p:cxnSp>
        <p:nvCxnSpPr>
          <p:cNvPr id="38" name="Straight Connector 37"/>
          <p:cNvCxnSpPr/>
          <p:nvPr/>
        </p:nvCxnSpPr>
        <p:spPr bwMode="auto">
          <a:xfrm rot="5400000">
            <a:off x="3689350" y="1760538"/>
            <a:ext cx="1116013" cy="1587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 bwMode="auto">
          <a:xfrm>
            <a:off x="909638" y="1195388"/>
            <a:ext cx="3348037" cy="1587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 bwMode="auto">
          <a:xfrm flipV="1">
            <a:off x="3494088" y="2301875"/>
            <a:ext cx="762000" cy="639763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 bwMode="auto">
          <a:xfrm rot="5400000">
            <a:off x="4090988" y="1746250"/>
            <a:ext cx="1116012" cy="1588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 bwMode="auto">
          <a:xfrm>
            <a:off x="4648200" y="1187450"/>
            <a:ext cx="3455988" cy="1588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 bwMode="auto">
          <a:xfrm rot="10800000">
            <a:off x="4648200" y="2286000"/>
            <a:ext cx="677863" cy="612775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5181600" y="1246188"/>
            <a:ext cx="4572000" cy="14763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>
                <a:latin typeface="Arial Narrow" pitchFamily="34" charset="0"/>
                <a:ea typeface="+mn-ea"/>
                <a:cs typeface="Arial" pitchFamily="34" charset="0"/>
              </a:rPr>
              <a:t>Kumpulan Premier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 err="1">
                <a:latin typeface="Arial Narrow" pitchFamily="34" charset="0"/>
                <a:ea typeface="+mn-ea"/>
                <a:cs typeface="Arial" pitchFamily="34" charset="0"/>
              </a:rPr>
              <a:t>Mobiliti</a:t>
            </a:r>
            <a:endParaRPr lang="en-US" b="1" dirty="0">
              <a:latin typeface="Arial Narrow" pitchFamily="34" charset="0"/>
              <a:ea typeface="+mn-ea"/>
              <a:cs typeface="Arial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 err="1">
                <a:latin typeface="Arial Narrow" pitchFamily="34" charset="0"/>
                <a:ea typeface="+mn-ea"/>
                <a:cs typeface="Arial" pitchFamily="34" charset="0"/>
              </a:rPr>
              <a:t>Budaya</a:t>
            </a:r>
            <a:r>
              <a:rPr lang="en-US" b="1" dirty="0">
                <a:latin typeface="Arial Narrow" pitchFamily="34" charset="0"/>
                <a:ea typeface="+mn-ea"/>
                <a:cs typeface="Arial" pitchFamily="34" charset="0"/>
              </a:rPr>
              <a:t> </a:t>
            </a:r>
            <a:r>
              <a:rPr lang="en-US" b="1" dirty="0" err="1">
                <a:latin typeface="Arial Narrow" pitchFamily="34" charset="0"/>
                <a:ea typeface="+mn-ea"/>
                <a:cs typeface="Arial" pitchFamily="34" charset="0"/>
              </a:rPr>
              <a:t>Kerja</a:t>
            </a:r>
            <a:r>
              <a:rPr lang="en-US" b="1" dirty="0">
                <a:latin typeface="Arial Narrow" pitchFamily="34" charset="0"/>
                <a:ea typeface="+mn-ea"/>
                <a:cs typeface="Arial" pitchFamily="34" charset="0"/>
              </a:rPr>
              <a:t> </a:t>
            </a:r>
            <a:r>
              <a:rPr lang="en-US" b="1" dirty="0" err="1">
                <a:latin typeface="Arial Narrow" pitchFamily="34" charset="0"/>
                <a:ea typeface="+mn-ea"/>
                <a:cs typeface="Arial" pitchFamily="34" charset="0"/>
              </a:rPr>
              <a:t>Berprestasi</a:t>
            </a:r>
            <a:r>
              <a:rPr lang="en-US" b="1" dirty="0">
                <a:latin typeface="Arial Narrow" pitchFamily="34" charset="0"/>
                <a:ea typeface="+mn-ea"/>
                <a:cs typeface="Arial" pitchFamily="34" charset="0"/>
              </a:rPr>
              <a:t> </a:t>
            </a:r>
            <a:r>
              <a:rPr lang="en-US" b="1" dirty="0" err="1">
                <a:latin typeface="Arial Narrow" pitchFamily="34" charset="0"/>
                <a:ea typeface="+mn-ea"/>
                <a:cs typeface="Arial" pitchFamily="34" charset="0"/>
              </a:rPr>
              <a:t>Tinggi</a:t>
            </a:r>
            <a:endParaRPr lang="en-US" b="1" dirty="0">
              <a:latin typeface="Arial Narrow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 err="1">
                <a:latin typeface="Arial Narrow" pitchFamily="34" charset="0"/>
                <a:ea typeface="+mn-ea"/>
                <a:cs typeface="Arial" pitchFamily="34" charset="0"/>
              </a:rPr>
              <a:t>Bakat</a:t>
            </a:r>
            <a:r>
              <a:rPr lang="en-US" b="1" dirty="0">
                <a:latin typeface="Arial Narrow" pitchFamily="34" charset="0"/>
                <a:ea typeface="+mn-ea"/>
                <a:cs typeface="Arial" pitchFamily="34" charset="0"/>
              </a:rPr>
              <a:t> </a:t>
            </a:r>
            <a:r>
              <a:rPr lang="en-US" b="1" dirty="0" err="1">
                <a:latin typeface="Arial Narrow" pitchFamily="34" charset="0"/>
                <a:ea typeface="+mn-ea"/>
                <a:cs typeface="Arial" pitchFamily="34" charset="0"/>
              </a:rPr>
              <a:t>Kepimpinan</a:t>
            </a:r>
            <a:r>
              <a:rPr lang="en-US" b="1" dirty="0">
                <a:latin typeface="Arial Narrow" pitchFamily="34" charset="0"/>
                <a:ea typeface="+mn-ea"/>
                <a:cs typeface="Arial" pitchFamily="34" charset="0"/>
              </a:rPr>
              <a:t>  </a:t>
            </a:r>
            <a:r>
              <a:rPr lang="en-US" b="1" dirty="0" err="1">
                <a:latin typeface="Arial Narrow" pitchFamily="34" charset="0"/>
                <a:ea typeface="+mn-ea"/>
                <a:cs typeface="Arial" pitchFamily="34" charset="0"/>
              </a:rPr>
              <a:t>Terbaik</a:t>
            </a:r>
            <a:endParaRPr lang="en-US" b="1" dirty="0">
              <a:latin typeface="Arial Narrow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 err="1">
                <a:latin typeface="Arial Narrow" pitchFamily="34" charset="0"/>
                <a:ea typeface="+mn-ea"/>
                <a:cs typeface="Arial" pitchFamily="34" charset="0"/>
              </a:rPr>
              <a:t>Penilaian</a:t>
            </a:r>
            <a:r>
              <a:rPr lang="en-US" b="1" dirty="0">
                <a:latin typeface="Arial Narrow" pitchFamily="34" charset="0"/>
                <a:ea typeface="+mn-ea"/>
                <a:cs typeface="Arial" pitchFamily="34" charset="0"/>
              </a:rPr>
              <a:t> </a:t>
            </a:r>
            <a:r>
              <a:rPr lang="en-US" b="1" dirty="0" err="1">
                <a:latin typeface="Arial Narrow" pitchFamily="34" charset="0"/>
                <a:ea typeface="+mn-ea"/>
                <a:cs typeface="Arial" pitchFamily="34" charset="0"/>
              </a:rPr>
              <a:t>Prestasi</a:t>
            </a:r>
            <a:r>
              <a:rPr lang="en-US" b="1" dirty="0">
                <a:latin typeface="Arial Narrow" pitchFamily="34" charset="0"/>
                <a:ea typeface="+mn-ea"/>
                <a:cs typeface="Arial" pitchFamily="34" charset="0"/>
              </a:rPr>
              <a:t> </a:t>
            </a:r>
            <a:r>
              <a:rPr lang="en-US" b="1" dirty="0" err="1">
                <a:latin typeface="Arial Narrow" pitchFamily="34" charset="0"/>
                <a:ea typeface="+mn-ea"/>
                <a:cs typeface="Arial" pitchFamily="34" charset="0"/>
              </a:rPr>
              <a:t>Menyeluruh</a:t>
            </a:r>
            <a:r>
              <a:rPr lang="en-US" b="1" dirty="0">
                <a:latin typeface="Arial Narrow" pitchFamily="34" charset="0"/>
                <a:ea typeface="+mn-ea"/>
                <a:cs typeface="Arial" pitchFamily="34" charset="0"/>
              </a:rPr>
              <a:t> </a:t>
            </a: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3200400" y="4703763"/>
            <a:ext cx="3017838" cy="1587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34" idx="3"/>
          </p:cNvCxnSpPr>
          <p:nvPr/>
        </p:nvCxnSpPr>
        <p:spPr bwMode="auto">
          <a:xfrm flipV="1">
            <a:off x="3200400" y="4184650"/>
            <a:ext cx="1301750" cy="519113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15" name="Rectangle 52"/>
          <p:cNvSpPr>
            <a:spLocks noChangeArrowheads="1"/>
          </p:cNvSpPr>
          <p:nvPr/>
        </p:nvSpPr>
        <p:spPr bwMode="auto">
          <a:xfrm>
            <a:off x="2743200" y="4779963"/>
            <a:ext cx="4038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b="1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PRESTASI RENDAH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971800" y="5943600"/>
            <a:ext cx="3200400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1430">
                  <a:noFill/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+mn-ea"/>
              </a:rPr>
              <a:t>IMPAK</a:t>
            </a:r>
          </a:p>
        </p:txBody>
      </p:sp>
      <p:sp>
        <p:nvSpPr>
          <p:cNvPr id="45" name="Oval 44"/>
          <p:cNvSpPr/>
          <p:nvPr/>
        </p:nvSpPr>
        <p:spPr>
          <a:xfrm>
            <a:off x="152400" y="5770180"/>
            <a:ext cx="3581400" cy="987094"/>
          </a:xfrm>
          <a:prstGeom prst="ellipse">
            <a:avLst/>
          </a:prstGeom>
          <a:gradFill flip="none" rotWithShape="1">
            <a:gsLst>
              <a:gs pos="0">
                <a:srgbClr val="990000">
                  <a:shade val="30000"/>
                  <a:satMod val="115000"/>
                </a:srgbClr>
              </a:gs>
              <a:gs pos="50000">
                <a:srgbClr val="990000">
                  <a:shade val="67500"/>
                  <a:satMod val="115000"/>
                </a:srgbClr>
              </a:gs>
              <a:gs pos="100000">
                <a:srgbClr val="99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coolSlan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8" name="Oval 4"/>
          <p:cNvSpPr/>
          <p:nvPr/>
        </p:nvSpPr>
        <p:spPr>
          <a:xfrm>
            <a:off x="685799" y="5867400"/>
            <a:ext cx="2532431" cy="812433"/>
          </a:xfrm>
          <a:prstGeom prst="rect">
            <a:avLst/>
          </a:prstGeom>
          <a:noFill/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>
                <a:latin typeface="Arial Black" pitchFamily="34" charset="0"/>
              </a:rPr>
              <a:t>TRANSFORMASI PERKHIDMATAN AWAM</a:t>
            </a:r>
          </a:p>
        </p:txBody>
      </p:sp>
      <p:sp>
        <p:nvSpPr>
          <p:cNvPr id="12323" name="Slide Number Placeholder 31"/>
          <p:cNvSpPr>
            <a:spLocks noGrp="1"/>
          </p:cNvSpPr>
          <p:nvPr>
            <p:ph type="sldNum" sz="quarter" idx="12"/>
          </p:nvPr>
        </p:nvSpPr>
        <p:spPr bwMode="auto">
          <a:xfrm>
            <a:off x="58674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4EB6EA89-650B-4883-871E-2F22C1A23AE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0" name="Oval 49"/>
          <p:cNvSpPr/>
          <p:nvPr/>
        </p:nvSpPr>
        <p:spPr>
          <a:xfrm>
            <a:off x="5410200" y="5715000"/>
            <a:ext cx="3581400" cy="1042273"/>
          </a:xfrm>
          <a:prstGeom prst="ellipse">
            <a:avLst/>
          </a:prstGeom>
          <a:gradFill flip="none" rotWithShape="1">
            <a:gsLst>
              <a:gs pos="0">
                <a:srgbClr val="990000">
                  <a:shade val="30000"/>
                  <a:satMod val="115000"/>
                </a:srgbClr>
              </a:gs>
              <a:gs pos="50000">
                <a:srgbClr val="990000">
                  <a:shade val="67500"/>
                  <a:satMod val="115000"/>
                </a:srgbClr>
              </a:gs>
              <a:gs pos="100000">
                <a:srgbClr val="99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coolSlan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1" name="Oval 4"/>
          <p:cNvSpPr/>
          <p:nvPr/>
        </p:nvSpPr>
        <p:spPr>
          <a:xfrm>
            <a:off x="5934684" y="5851634"/>
            <a:ext cx="2532431" cy="812433"/>
          </a:xfrm>
          <a:prstGeom prst="rect">
            <a:avLst/>
          </a:prstGeom>
          <a:noFill/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>
                <a:solidFill>
                  <a:schemeClr val="bg1"/>
                </a:solidFill>
                <a:latin typeface="Arial Black" pitchFamily="34" charset="0"/>
              </a:rPr>
              <a:t>PERKHIDMATAN AWAM BERPRESTASI TINGGI</a:t>
            </a:r>
          </a:p>
        </p:txBody>
      </p:sp>
      <p:sp>
        <p:nvSpPr>
          <p:cNvPr id="12330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03FBC3B-F4F0-4715-9F3E-B92529871A13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6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09600" y="1143000"/>
          <a:ext cx="7620000" cy="11128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130"/>
                <a:gridCol w="3548270"/>
                <a:gridCol w="3657599"/>
              </a:tblGrid>
              <a:tr h="37094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Skim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Perkhidmatan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Jumud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33" marB="4573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Tukar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33" marB="45733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ms-MY" sz="1400" b="1" dirty="0" smtClean="0">
                          <a:latin typeface="Arial" pitchFamily="34" charset="0"/>
                          <a:cs typeface="Arial" pitchFamily="34" charset="0"/>
                        </a:rPr>
                        <a:t>Drebar </a:t>
                      </a:r>
                      <a:r>
                        <a:rPr lang="ms-MY" sz="1400" b="1" dirty="0">
                          <a:latin typeface="Arial" pitchFamily="34" charset="0"/>
                          <a:cs typeface="Arial" pitchFamily="34" charset="0"/>
                        </a:rPr>
                        <a:t>Enjin Kelas 2 Gred A17</a:t>
                      </a:r>
                      <a:endParaRPr lang="en-US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latin typeface="Arial" pitchFamily="34" charset="0"/>
                          <a:cs typeface="Arial" pitchFamily="34" charset="0"/>
                        </a:rPr>
                        <a:t>Pembantu Laut Gred A4-1</a:t>
                      </a: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33" marB="45733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latin typeface="Arial" pitchFamily="34" charset="0"/>
                          <a:cs typeface="Arial" pitchFamily="34" charset="0"/>
                        </a:rPr>
                        <a:t>Drebar Enjin Kelas 2 Gred A22</a:t>
                      </a: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latin typeface="Arial" pitchFamily="34" charset="0"/>
                          <a:cs typeface="Arial" pitchFamily="34" charset="0"/>
                        </a:rPr>
                        <a:t>Pembantu Laut Gred A4-3</a:t>
                      </a: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9600" y="681038"/>
            <a:ext cx="7620000" cy="461962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ms-MY" sz="2400" b="1" dirty="0">
                <a:solidFill>
                  <a:schemeClr val="dk1"/>
                </a:solidFill>
                <a:ea typeface="+mn-ea"/>
                <a:cs typeface="Arial" pitchFamily="34" charset="0"/>
              </a:rPr>
              <a:t>4. Pembantu Laut</a:t>
            </a:r>
            <a:endParaRPr lang="en-US" sz="2400" b="1" dirty="0">
              <a:solidFill>
                <a:schemeClr val="dk1"/>
              </a:solidFill>
              <a:ea typeface="Calibri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09600" y="2971800"/>
          <a:ext cx="7620000" cy="11334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130"/>
                <a:gridCol w="3548270"/>
                <a:gridCol w="3657599"/>
              </a:tblGrid>
              <a:tr h="37104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Skim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Perkhidmatan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Jumud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46" marB="4574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Tukar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3913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46" marB="4574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ms-MY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Operator Komputer Gred F17</a:t>
                      </a:r>
                      <a:endParaRPr lang="en-US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ms-MY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Juruteknik Komputer </a:t>
                      </a:r>
                      <a:r>
                        <a:rPr lang="ms-MY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Gred FT4-1</a:t>
                      </a:r>
                      <a:endParaRPr lang="en-US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1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46" marB="4574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ms-MY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Operator Komputer Gred F22</a:t>
                      </a:r>
                      <a:endParaRPr lang="en-US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ms-MY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Juruteknik  </a:t>
                      </a:r>
                      <a:r>
                        <a:rPr lang="ms-MY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Komputer Gred FT4-3</a:t>
                      </a:r>
                      <a:endParaRPr lang="en-US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0935" name="Rectangle 10"/>
          <p:cNvSpPr>
            <a:spLocks noChangeArrowheads="1"/>
          </p:cNvSpPr>
          <p:nvPr/>
        </p:nvSpPr>
        <p:spPr bwMode="auto">
          <a:xfrm>
            <a:off x="609600" y="2509838"/>
            <a:ext cx="7620000" cy="461962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ms-MY" sz="2400" b="1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5. Juruteknik Komputer </a:t>
            </a:r>
            <a:endParaRPr lang="en-US" sz="2400" b="1" dirty="0">
              <a:solidFill>
                <a:schemeClr val="dk1"/>
              </a:solidFill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09600" y="5029200"/>
          <a:ext cx="7620000" cy="11128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  <a:gridCol w="3581400"/>
                <a:gridCol w="3657600"/>
              </a:tblGrid>
              <a:tr h="37094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Skim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Perkhidmatan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Jumud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33" marB="4573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Tukar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33" marB="45733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ms-MY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Pengajar Ketukangan Gred III Gred J17</a:t>
                      </a:r>
                      <a:endParaRPr lang="en-US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ms-MY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Pembantu Kemahiran Gred H4-1</a:t>
                      </a:r>
                      <a:endParaRPr lang="en-US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33" marB="45733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ms-MY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Pengajar Ketukangan Gred III Gred J22</a:t>
                      </a:r>
                      <a:endParaRPr lang="en-US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ms-MY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Pembantu Kemahiran Gred H4-3</a:t>
                      </a:r>
                      <a:endParaRPr lang="en-US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0954" name="Rectangle 13"/>
          <p:cNvSpPr>
            <a:spLocks noChangeArrowheads="1"/>
          </p:cNvSpPr>
          <p:nvPr/>
        </p:nvSpPr>
        <p:spPr bwMode="auto">
          <a:xfrm>
            <a:off x="609600" y="4572000"/>
            <a:ext cx="7620000" cy="461963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ms-MY" sz="2400" b="1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6. Pembantu Kemahiran </a:t>
            </a:r>
            <a:endParaRPr lang="en-US" sz="2400" b="1" dirty="0">
              <a:solidFill>
                <a:schemeClr val="dk1"/>
              </a:solidFill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7640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10AB8F9-D055-4ECF-AC2C-FBE5DB12D37C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60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" y="723900"/>
          <a:ext cx="8305800" cy="56911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3939"/>
                <a:gridCol w="5182891"/>
                <a:gridCol w="2578970"/>
              </a:tblGrid>
              <a:tr h="363658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Skim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Perkhidmatan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Jumud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latin typeface="Arial" pitchFamily="34" charset="0"/>
                          <a:cs typeface="Arial" pitchFamily="34" charset="0"/>
                        </a:rPr>
                        <a:t>Tukar</a:t>
                      </a: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Arial" pitchFamily="34" charset="0"/>
                          <a:cs typeface="Arial" pitchFamily="34" charset="0"/>
                        </a:rPr>
                        <a:t>ke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3352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Pembuat Set Gred N17</a:t>
                      </a:r>
                      <a:endParaRPr lang="en-US" sz="16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Pembantu Tadbir (Perkeranian/Operasi) Gred N4-1 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ms-MY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Merinyu Daging Gred </a:t>
                      </a:r>
                      <a:r>
                        <a:rPr lang="ms-MY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N17 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83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ms-MY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Merinyu Kesihatan Gred </a:t>
                      </a:r>
                      <a:r>
                        <a:rPr lang="ms-MY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C19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36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ms-MY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Merinyu Pekan Gred </a:t>
                      </a:r>
                      <a:r>
                        <a:rPr lang="ms-MY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N17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36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Jurubina Model Gred J17</a:t>
                      </a:r>
                      <a:endParaRPr lang="en-US" sz="16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Juruproses Filem X-Ray Gred U11, U14</a:t>
                      </a:r>
                      <a:endParaRPr lang="en-US" sz="16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4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Pembantu Hospital Rendah Gred U11, U14</a:t>
                      </a:r>
                      <a:endParaRPr lang="en-US" sz="16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081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Pembantu Teknologi Makmal Perubatan Gred U11, U14</a:t>
                      </a:r>
                      <a:endParaRPr lang="en-US" sz="16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81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Serang</a:t>
                      </a:r>
                      <a:r>
                        <a:rPr lang="en-US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Gred</a:t>
                      </a:r>
                      <a:r>
                        <a:rPr lang="en-US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A17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81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Pembuat Set Gred N22</a:t>
                      </a:r>
                      <a:endParaRPr lang="en-US" sz="16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Pembantu Tadbir (Perkeranian/Operasi) Gred N4-3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81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ms-MY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Merinyu Daging Gred </a:t>
                      </a:r>
                      <a:r>
                        <a:rPr lang="ms-MY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N22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81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ms-MY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Merinyu Kesihatan Gred </a:t>
                      </a:r>
                      <a:r>
                        <a:rPr lang="ms-MY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C22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81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ms-MY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Merinyu Pekan Gred </a:t>
                      </a:r>
                      <a:r>
                        <a:rPr lang="ms-MY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N22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81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Penyelia</a:t>
                      </a:r>
                      <a:r>
                        <a:rPr lang="en-US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Bangunan</a:t>
                      </a:r>
                      <a:r>
                        <a:rPr lang="en-US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Gred</a:t>
                      </a:r>
                      <a:r>
                        <a:rPr lang="en-US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N22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57200" y="223838"/>
            <a:ext cx="8305800" cy="461962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s-MY" sz="2400" b="1" dirty="0">
                <a:solidFill>
                  <a:srgbClr val="000000"/>
                </a:solidFill>
                <a:ea typeface="Times New Roman"/>
                <a:cs typeface="Arial" pitchFamily="34" charset="0"/>
              </a:rPr>
              <a:t>7. Pembantu Tadbir (Perkeranian/Operasi)</a:t>
            </a:r>
            <a:endParaRPr lang="ms-MY" sz="2400" b="1" dirty="0">
              <a:solidFill>
                <a:srgbClr val="FF0000"/>
              </a:solidFill>
              <a:ea typeface="Times New Roman"/>
              <a:cs typeface="Arial" pitchFamily="34" charset="0"/>
            </a:endParaRPr>
          </a:p>
        </p:txBody>
      </p:sp>
      <p:sp>
        <p:nvSpPr>
          <p:cNvPr id="68664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C73D2F0-474D-4891-9FED-1C8E42BF6A33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61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09600" y="898525"/>
          <a:ext cx="8001000" cy="19970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240"/>
                <a:gridCol w="3566160"/>
                <a:gridCol w="4038600"/>
              </a:tblGrid>
              <a:tr h="53340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Skim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Perkhidmatan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Jumud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Tukar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ms-MY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Pegawai Perkhidmatan Pendidikan Bukan Siswazah Gred DG17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Pembantu Hal Ehwal Islam Gred S4-1</a:t>
                      </a:r>
                      <a:endParaRPr lang="en-US" sz="16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Pegawai Perkhidmatan Pendidikan Bukan Siswazah Gred DG22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Pembantu Hal Ehwal Islam Gred S4-3</a:t>
                      </a:r>
                      <a:endParaRPr lang="en-US" sz="16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09600" y="457200"/>
            <a:ext cx="8001000" cy="461963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s-MY" sz="2400" b="1" dirty="0">
                <a:solidFill>
                  <a:srgbClr val="000000"/>
                </a:solidFill>
                <a:ea typeface="Times New Roman"/>
                <a:cs typeface="Arial" pitchFamily="34" charset="0"/>
              </a:rPr>
              <a:t>8. Pembantu Hal Ehwal Islam</a:t>
            </a:r>
            <a:endParaRPr lang="en-US" sz="2400" b="1" dirty="0">
              <a:solidFill>
                <a:schemeClr val="dk1"/>
              </a:solidFill>
              <a:ea typeface="Calibri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4038600"/>
          <a:ext cx="8001000" cy="1905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240"/>
                <a:gridCol w="3566160"/>
                <a:gridCol w="4038600"/>
              </a:tblGrid>
              <a:tr h="53340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Skim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Perkhidmatan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Jumud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Tukar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Pegawai Perkhidmatan Pendidikan Bukan  Siswazah Gred DG27</a:t>
                      </a:r>
                      <a:endParaRPr lang="en-US" sz="16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Penolong Pegawai Hal Ehwal Islam Gred S3-1</a:t>
                      </a:r>
                      <a:endParaRPr lang="en-US" sz="16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Pegawai Perkhidmatan Pendidikan Bukan  Siswazah Gred DG32</a:t>
                      </a:r>
                      <a:endParaRPr lang="en-US" sz="16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Penolong Pegawai Hal Ehwal Islam Gred S3-2</a:t>
                      </a:r>
                      <a:endParaRPr lang="en-US" sz="16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09600" y="3576638"/>
            <a:ext cx="8001000" cy="461962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ms-MY" sz="2400" b="1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9. Penolong Pegawai Hal Ehwal Islam </a:t>
            </a:r>
            <a:endParaRPr lang="en-US" sz="2400" b="1" dirty="0">
              <a:solidFill>
                <a:schemeClr val="dk1"/>
              </a:solidFill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9670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13B8F94-0545-410C-8A85-268938290E7B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62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371600"/>
          <a:ext cx="7467600" cy="14382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028"/>
                <a:gridCol w="7104572"/>
              </a:tblGrid>
              <a:tr h="52387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Skim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Perkhidmatan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Jumud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Penolong Jururawat Gred U11, U14*</a:t>
                      </a:r>
                      <a:endParaRPr lang="en-US" sz="16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Bidan Gred U11, U14*</a:t>
                      </a:r>
                      <a:endParaRPr lang="en-US" sz="16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4343400"/>
          <a:ext cx="7467600" cy="2209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028"/>
                <a:gridCol w="3446972"/>
                <a:gridCol w="3657600"/>
              </a:tblGrid>
              <a:tr h="52848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Skim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Perkhidmatan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Jumud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Tukar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5386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ms-MY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Pegawai Perpustakaan Gred S41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ms-MY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Pustakawan Gred S1-1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2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ms-MY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Pegawai Perpustakaan Gred S44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ms-MY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Pustakawan Gred S1-2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94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7" marB="45707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ms-MY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Pegawai Perpustakaan Gred S48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ms-MY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Pustakawan Gred S1-4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62000" y="3881438"/>
            <a:ext cx="7467600" cy="461962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s-MY" sz="2400" b="1" dirty="0">
                <a:solidFill>
                  <a:srgbClr val="000000"/>
                </a:solidFill>
                <a:ea typeface="Times New Roman"/>
                <a:cs typeface="Arial" pitchFamily="34" charset="0"/>
              </a:rPr>
              <a:t>11. Pustakawan</a:t>
            </a:r>
            <a:endParaRPr lang="en-US" sz="2400" b="1" dirty="0">
              <a:solidFill>
                <a:schemeClr val="dk1"/>
              </a:solidFill>
              <a:ea typeface="Calibri"/>
              <a:cs typeface="Arial" pitchFamily="34" charset="0"/>
            </a:endParaRPr>
          </a:p>
        </p:txBody>
      </p:sp>
      <p:sp>
        <p:nvSpPr>
          <p:cNvPr id="83970" name="Rectangle 6"/>
          <p:cNvSpPr>
            <a:spLocks noChangeArrowheads="1"/>
          </p:cNvSpPr>
          <p:nvPr/>
        </p:nvSpPr>
        <p:spPr bwMode="auto">
          <a:xfrm>
            <a:off x="762000" y="914400"/>
            <a:ext cx="7467600" cy="461963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ms-MY" sz="2400" b="1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10. Jururawat Masyarakat </a:t>
            </a:r>
            <a:r>
              <a:rPr lang="ms-MY" sz="2400" b="1" dirty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Gred U4-2</a:t>
            </a:r>
            <a:endParaRPr lang="en-US" sz="2400" b="1" dirty="0">
              <a:solidFill>
                <a:srgbClr val="FF0000"/>
              </a:solidFill>
              <a:ea typeface="Calibri" pitchFamily="34" charset="0"/>
              <a:cs typeface="Arial" pitchFamily="34" charset="0"/>
            </a:endParaRPr>
          </a:p>
        </p:txBody>
      </p:sp>
      <p:sp>
        <p:nvSpPr>
          <p:cNvPr id="70694" name="TextBox 10"/>
          <p:cNvSpPr txBox="1">
            <a:spLocks noChangeArrowheads="1"/>
          </p:cNvSpPr>
          <p:nvPr/>
        </p:nvSpPr>
        <p:spPr bwMode="auto">
          <a:xfrm>
            <a:off x="762000" y="2843213"/>
            <a:ext cx="75438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400" b="1"/>
              <a:t>*Tertakluk kepada memenuhi syarat ditetapkan dalam s</a:t>
            </a:r>
            <a:r>
              <a:rPr lang="ms-MY" sz="1400" b="1"/>
              <a:t>urat rujukan JPA.BPO(S)324/14/24 Jld.25 (31) bertarikh 22 Disember 2009 dan Pekeliling Perkhidmatan Bilangan 21 Tahun 2003.</a:t>
            </a:r>
            <a:endParaRPr lang="en-US" sz="1400" b="1"/>
          </a:p>
        </p:txBody>
      </p:sp>
      <p:sp>
        <p:nvSpPr>
          <p:cNvPr id="70695" name="Slide Number Placeholder 19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0BBF03C-A204-4F59-8877-AACBB19372C8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63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200400" y="4026455"/>
            <a:ext cx="1676400" cy="46166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ELIMINATE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09800" y="3493055"/>
            <a:ext cx="1676400" cy="46166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RAISE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38600" y="3484969"/>
            <a:ext cx="1676400" cy="46166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CREATE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3946525" y="44831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Oval 32"/>
          <p:cNvSpPr/>
          <p:nvPr/>
        </p:nvSpPr>
        <p:spPr bwMode="auto">
          <a:xfrm>
            <a:off x="2913063" y="329247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Oval 34"/>
          <p:cNvSpPr/>
          <p:nvPr/>
        </p:nvSpPr>
        <p:spPr bwMode="auto">
          <a:xfrm>
            <a:off x="4805363" y="323373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8" name="Straight Connector 37"/>
          <p:cNvCxnSpPr/>
          <p:nvPr/>
        </p:nvCxnSpPr>
        <p:spPr bwMode="auto">
          <a:xfrm rot="5400000">
            <a:off x="2721769" y="1769269"/>
            <a:ext cx="2016125" cy="1587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 bwMode="auto">
          <a:xfrm>
            <a:off x="385763" y="776288"/>
            <a:ext cx="3348037" cy="1587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 bwMode="auto">
          <a:xfrm flipV="1">
            <a:off x="2960688" y="2759075"/>
            <a:ext cx="762000" cy="639763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 bwMode="auto">
          <a:xfrm rot="5400000">
            <a:off x="4514850" y="1778000"/>
            <a:ext cx="1944688" cy="1588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 bwMode="auto">
          <a:xfrm>
            <a:off x="5486400" y="806450"/>
            <a:ext cx="3455988" cy="1588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 bwMode="auto">
          <a:xfrm flipV="1">
            <a:off x="4852988" y="2743200"/>
            <a:ext cx="633412" cy="552450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 bwMode="auto">
          <a:xfrm>
            <a:off x="2667000" y="5132388"/>
            <a:ext cx="3017838" cy="1587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24" idx="3"/>
          </p:cNvCxnSpPr>
          <p:nvPr/>
        </p:nvCxnSpPr>
        <p:spPr bwMode="auto">
          <a:xfrm flipV="1">
            <a:off x="2667000" y="4613275"/>
            <a:ext cx="1301750" cy="519113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4" name="Rectangle 46"/>
          <p:cNvSpPr>
            <a:spLocks noChangeArrowheads="1"/>
          </p:cNvSpPr>
          <p:nvPr/>
        </p:nvSpPr>
        <p:spPr bwMode="auto">
          <a:xfrm>
            <a:off x="2209800" y="5162550"/>
            <a:ext cx="403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b="1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Pegawai Berprestasi Rendah</a:t>
            </a:r>
          </a:p>
        </p:txBody>
      </p:sp>
      <p:sp>
        <p:nvSpPr>
          <p:cNvPr id="13335" name="Rectangle 47"/>
          <p:cNvSpPr>
            <a:spLocks noChangeArrowheads="1"/>
          </p:cNvSpPr>
          <p:nvPr/>
        </p:nvSpPr>
        <p:spPr bwMode="auto">
          <a:xfrm>
            <a:off x="228600" y="766763"/>
            <a:ext cx="3124200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Perubahan minda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kemahiran &amp; sahsiah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Pembangunan Potensi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Latihan &amp; Mentoring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Penggunaan optimum sumber </a:t>
            </a:r>
          </a:p>
          <a:p>
            <a:r>
              <a:rPr lang="en-US" b="1">
                <a:latin typeface="Arial Narrow" pitchFamily="34" charset="0"/>
                <a:cs typeface="Arial" pitchFamily="34" charset="0"/>
              </a:rPr>
              <a:t>    manusia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Program Penempatan Silang 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Pemantapan dasar latihan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Perluasan Laluan Kerjaya</a:t>
            </a:r>
          </a:p>
        </p:txBody>
      </p:sp>
      <p:sp>
        <p:nvSpPr>
          <p:cNvPr id="13336" name="Rectangle 48"/>
          <p:cNvSpPr>
            <a:spLocks noChangeArrowheads="1"/>
          </p:cNvSpPr>
          <p:nvPr/>
        </p:nvSpPr>
        <p:spPr bwMode="auto">
          <a:xfrm>
            <a:off x="5867400" y="801688"/>
            <a:ext cx="3276600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Menarik Bakat Terbaik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Modal insan berdaya tahan &amp; </a:t>
            </a:r>
          </a:p>
          <a:p>
            <a:r>
              <a:rPr lang="en-US" b="1">
                <a:latin typeface="Arial Narrow" pitchFamily="34" charset="0"/>
                <a:cs typeface="Arial" pitchFamily="34" charset="0"/>
              </a:rPr>
              <a:t>    kompetitif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Pakar Bidang Khusus (SME)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Pelapis Kepimpinan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Reward PPC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Fast Track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Dasar Pemisah (Exit Policy)- </a:t>
            </a:r>
          </a:p>
          <a:p>
            <a:r>
              <a:rPr lang="en-US" b="1">
                <a:latin typeface="Arial Narrow" pitchFamily="34" charset="0"/>
                <a:cs typeface="Arial" pitchFamily="34" charset="0"/>
              </a:rPr>
              <a:t>    PDKPA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Talent Accelerations in Public </a:t>
            </a:r>
          </a:p>
          <a:p>
            <a:r>
              <a:rPr lang="en-US" b="1">
                <a:latin typeface="Arial Narrow" pitchFamily="34" charset="0"/>
                <a:cs typeface="Arial" pitchFamily="34" charset="0"/>
              </a:rPr>
              <a:t>    Service (TAPS)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Program Bersepadu Potensi dan </a:t>
            </a:r>
          </a:p>
          <a:p>
            <a:r>
              <a:rPr lang="en-US" b="1">
                <a:latin typeface="Arial Narrow" pitchFamily="34" charset="0"/>
                <a:cs typeface="Arial" pitchFamily="34" charset="0"/>
              </a:rPr>
              <a:t>    Kompetensi (PROSPEK)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971800" y="5943600"/>
            <a:ext cx="3200400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1430">
                  <a:noFill/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+mn-ea"/>
              </a:rPr>
              <a:t>IMPAK</a:t>
            </a:r>
          </a:p>
        </p:txBody>
      </p:sp>
      <p:sp>
        <p:nvSpPr>
          <p:cNvPr id="37" name="Oval 36"/>
          <p:cNvSpPr/>
          <p:nvPr/>
        </p:nvSpPr>
        <p:spPr>
          <a:xfrm>
            <a:off x="152400" y="5770180"/>
            <a:ext cx="3581400" cy="987094"/>
          </a:xfrm>
          <a:prstGeom prst="ellipse">
            <a:avLst/>
          </a:prstGeom>
          <a:gradFill flip="none" rotWithShape="1">
            <a:gsLst>
              <a:gs pos="0">
                <a:srgbClr val="990000">
                  <a:shade val="30000"/>
                  <a:satMod val="115000"/>
                </a:srgbClr>
              </a:gs>
              <a:gs pos="50000">
                <a:srgbClr val="990000">
                  <a:shade val="67500"/>
                  <a:satMod val="115000"/>
                </a:srgbClr>
              </a:gs>
              <a:gs pos="100000">
                <a:srgbClr val="99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coolSlan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4" name="Oval 4"/>
          <p:cNvSpPr/>
          <p:nvPr/>
        </p:nvSpPr>
        <p:spPr>
          <a:xfrm>
            <a:off x="685799" y="5867400"/>
            <a:ext cx="2532431" cy="812433"/>
          </a:xfrm>
          <a:prstGeom prst="rect">
            <a:avLst/>
          </a:prstGeom>
          <a:noFill/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>
                <a:latin typeface="Arial Black" pitchFamily="34" charset="0"/>
              </a:rPr>
              <a:t>TRANSFORMASI PERKHIDMATAN AWAM</a:t>
            </a:r>
          </a:p>
        </p:txBody>
      </p:sp>
      <p:sp>
        <p:nvSpPr>
          <p:cNvPr id="13344" name="Slide Number Placeholder 31"/>
          <p:cNvSpPr>
            <a:spLocks noGrp="1"/>
          </p:cNvSpPr>
          <p:nvPr>
            <p:ph type="sldNum" sz="quarter" idx="12"/>
          </p:nvPr>
        </p:nvSpPr>
        <p:spPr bwMode="auto">
          <a:xfrm>
            <a:off x="58674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FF4AAD99-52F8-41A0-9C71-48E4763DED6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1" name="Oval 50"/>
          <p:cNvSpPr/>
          <p:nvPr/>
        </p:nvSpPr>
        <p:spPr>
          <a:xfrm>
            <a:off x="5410200" y="5715000"/>
            <a:ext cx="3581400" cy="1042273"/>
          </a:xfrm>
          <a:prstGeom prst="ellipse">
            <a:avLst/>
          </a:prstGeom>
          <a:gradFill flip="none" rotWithShape="1">
            <a:gsLst>
              <a:gs pos="0">
                <a:srgbClr val="990000">
                  <a:shade val="30000"/>
                  <a:satMod val="115000"/>
                </a:srgbClr>
              </a:gs>
              <a:gs pos="50000">
                <a:srgbClr val="990000">
                  <a:shade val="67500"/>
                  <a:satMod val="115000"/>
                </a:srgbClr>
              </a:gs>
              <a:gs pos="100000">
                <a:srgbClr val="99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coolSlan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2" name="Oval 4"/>
          <p:cNvSpPr/>
          <p:nvPr/>
        </p:nvSpPr>
        <p:spPr>
          <a:xfrm>
            <a:off x="5934684" y="5851634"/>
            <a:ext cx="2532431" cy="812433"/>
          </a:xfrm>
          <a:prstGeom prst="rect">
            <a:avLst/>
          </a:prstGeom>
          <a:noFill/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>
                <a:solidFill>
                  <a:schemeClr val="bg1"/>
                </a:solidFill>
                <a:latin typeface="Arial Black" pitchFamily="34" charset="0"/>
              </a:rPr>
              <a:t>PERKHIDMATAN AWAM BERPRESTASI TINGGI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1143000" y="152400"/>
            <a:ext cx="6858000" cy="533400"/>
          </a:xfrm>
          <a:prstGeom prst="roundRect">
            <a:avLst/>
          </a:prstGeom>
          <a:gradFill flip="none" rotWithShape="1">
            <a:gsLst>
              <a:gs pos="0">
                <a:srgbClr val="990000">
                  <a:shade val="30000"/>
                  <a:satMod val="115000"/>
                </a:srgbClr>
              </a:gs>
              <a:gs pos="50000">
                <a:srgbClr val="990000">
                  <a:shade val="67500"/>
                  <a:satMod val="115000"/>
                </a:srgbClr>
              </a:gs>
              <a:gs pos="100000">
                <a:srgbClr val="990000">
                  <a:shade val="100000"/>
                  <a:satMod val="115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</a:rPr>
              <a:t>INISIATIF 3: MODAL INSAN BERKUALITI</a:t>
            </a:r>
          </a:p>
        </p:txBody>
      </p:sp>
      <p:sp>
        <p:nvSpPr>
          <p:cNvPr id="13354" name="Slide Number Placeholder 19"/>
          <p:cNvSpPr txBox="1">
            <a:spLocks/>
          </p:cNvSpPr>
          <p:nvPr/>
        </p:nvSpPr>
        <p:spPr bwMode="auto">
          <a:xfrm>
            <a:off x="69342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8520B646-FD23-45D2-AD16-A70A5F8812BF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7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3654970" y="3569255"/>
            <a:ext cx="1676400" cy="46166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ELIMINATE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743200" y="3035855"/>
            <a:ext cx="1676400" cy="46166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RAISE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72000" y="3031390"/>
            <a:ext cx="1676400" cy="46166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CREATE</a:t>
            </a:r>
          </a:p>
        </p:txBody>
      </p:sp>
      <p:sp>
        <p:nvSpPr>
          <p:cNvPr id="27" name="Oval 26"/>
          <p:cNvSpPr/>
          <p:nvPr/>
        </p:nvSpPr>
        <p:spPr bwMode="auto">
          <a:xfrm>
            <a:off x="4403725" y="40878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 bwMode="auto">
          <a:xfrm>
            <a:off x="3446463" y="283527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Oval 29"/>
          <p:cNvSpPr/>
          <p:nvPr/>
        </p:nvSpPr>
        <p:spPr bwMode="auto">
          <a:xfrm>
            <a:off x="5278438" y="283686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3" name="Straight Connector 32"/>
          <p:cNvCxnSpPr/>
          <p:nvPr/>
        </p:nvCxnSpPr>
        <p:spPr bwMode="auto">
          <a:xfrm rot="5400000">
            <a:off x="3689350" y="1760538"/>
            <a:ext cx="1116013" cy="1587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 bwMode="auto">
          <a:xfrm>
            <a:off x="919163" y="1185863"/>
            <a:ext cx="3348037" cy="1587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 bwMode="auto">
          <a:xfrm flipV="1">
            <a:off x="3494088" y="2301875"/>
            <a:ext cx="762000" cy="639763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 bwMode="auto">
          <a:xfrm rot="5400000">
            <a:off x="4090988" y="1746250"/>
            <a:ext cx="1116012" cy="1588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 bwMode="auto">
          <a:xfrm>
            <a:off x="4648200" y="1187450"/>
            <a:ext cx="3455988" cy="1588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 bwMode="auto">
          <a:xfrm rot="10800000">
            <a:off x="4648200" y="2286000"/>
            <a:ext cx="677863" cy="612775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 bwMode="auto">
          <a:xfrm>
            <a:off x="3124200" y="4735513"/>
            <a:ext cx="3017838" cy="1587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27" idx="3"/>
          </p:cNvCxnSpPr>
          <p:nvPr/>
        </p:nvCxnSpPr>
        <p:spPr bwMode="auto">
          <a:xfrm flipV="1">
            <a:off x="3124200" y="4217988"/>
            <a:ext cx="1301750" cy="517525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8" name="Rectangle 42"/>
          <p:cNvSpPr>
            <a:spLocks noChangeArrowheads="1"/>
          </p:cNvSpPr>
          <p:nvPr/>
        </p:nvSpPr>
        <p:spPr bwMode="auto">
          <a:xfrm>
            <a:off x="2438400" y="4811713"/>
            <a:ext cx="4038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b="1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PTK</a:t>
            </a:r>
          </a:p>
        </p:txBody>
      </p:sp>
      <p:sp>
        <p:nvSpPr>
          <p:cNvPr id="14359" name="Rectangle 43"/>
          <p:cNvSpPr>
            <a:spLocks noChangeArrowheads="1"/>
          </p:cNvSpPr>
          <p:nvPr/>
        </p:nvSpPr>
        <p:spPr bwMode="auto">
          <a:xfrm>
            <a:off x="838200" y="1152525"/>
            <a:ext cx="32004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Fleksibiliti 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Kaedah penilaian prestasi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Multi tasking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Kemasukan secara lateral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Pencen dibayar pada umur 55 </a:t>
            </a:r>
          </a:p>
          <a:p>
            <a:r>
              <a:rPr lang="en-US" b="1">
                <a:latin typeface="Arial Narrow" pitchFamily="34" charset="0"/>
                <a:cs typeface="Arial" pitchFamily="34" charset="0"/>
              </a:rPr>
              <a:t>    tahun</a:t>
            </a:r>
          </a:p>
        </p:txBody>
      </p:sp>
      <p:sp>
        <p:nvSpPr>
          <p:cNvPr id="14360" name="Rectangle 44"/>
          <p:cNvSpPr>
            <a:spLocks noChangeArrowheads="1"/>
          </p:cNvSpPr>
          <p:nvPr/>
        </p:nvSpPr>
        <p:spPr bwMode="auto">
          <a:xfrm>
            <a:off x="5181600" y="1219200"/>
            <a:ext cx="2286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11200"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Mobiliti</a:t>
            </a:r>
          </a:p>
          <a:p>
            <a:pPr defTabSz="711200">
              <a:buFont typeface="Wingdings" pitchFamily="2" charset="2"/>
              <a:buChar char="Ø"/>
            </a:pPr>
            <a:r>
              <a:rPr lang="en-US" b="1">
                <a:latin typeface="Arial Narrow" pitchFamily="34" charset="0"/>
                <a:cs typeface="Arial" pitchFamily="34" charset="0"/>
              </a:rPr>
              <a:t>Portabiliti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971800" y="5943600"/>
            <a:ext cx="3200400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1430">
                  <a:noFill/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+mn-ea"/>
              </a:rPr>
              <a:t>IMPAK</a:t>
            </a:r>
          </a:p>
        </p:txBody>
      </p:sp>
      <p:sp>
        <p:nvSpPr>
          <p:cNvPr id="47" name="Oval 46"/>
          <p:cNvSpPr/>
          <p:nvPr/>
        </p:nvSpPr>
        <p:spPr>
          <a:xfrm>
            <a:off x="152400" y="5770180"/>
            <a:ext cx="3581400" cy="987094"/>
          </a:xfrm>
          <a:prstGeom prst="ellipse">
            <a:avLst/>
          </a:prstGeom>
          <a:gradFill flip="none" rotWithShape="1">
            <a:gsLst>
              <a:gs pos="0">
                <a:srgbClr val="990000">
                  <a:shade val="30000"/>
                  <a:satMod val="115000"/>
                </a:srgbClr>
              </a:gs>
              <a:gs pos="50000">
                <a:srgbClr val="990000">
                  <a:shade val="67500"/>
                  <a:satMod val="115000"/>
                </a:srgbClr>
              </a:gs>
              <a:gs pos="100000">
                <a:srgbClr val="99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coolSlan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8" name="Oval 4"/>
          <p:cNvSpPr/>
          <p:nvPr/>
        </p:nvSpPr>
        <p:spPr>
          <a:xfrm>
            <a:off x="685799" y="5867400"/>
            <a:ext cx="2532431" cy="812433"/>
          </a:xfrm>
          <a:prstGeom prst="rect">
            <a:avLst/>
          </a:prstGeom>
          <a:noFill/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>
                <a:latin typeface="Arial Black" pitchFamily="34" charset="0"/>
              </a:rPr>
              <a:t>TRANSFORMASI PERKHIDMATAN AWAM</a:t>
            </a:r>
          </a:p>
        </p:txBody>
      </p:sp>
      <p:sp>
        <p:nvSpPr>
          <p:cNvPr id="14368" name="Slide Number Placeholder 31"/>
          <p:cNvSpPr>
            <a:spLocks noGrp="1"/>
          </p:cNvSpPr>
          <p:nvPr>
            <p:ph type="sldNum" sz="quarter" idx="12"/>
          </p:nvPr>
        </p:nvSpPr>
        <p:spPr bwMode="auto">
          <a:xfrm>
            <a:off x="58674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1BCAC33-E4E2-4610-B352-A1374777C03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0" name="Oval 49"/>
          <p:cNvSpPr/>
          <p:nvPr/>
        </p:nvSpPr>
        <p:spPr>
          <a:xfrm>
            <a:off x="5410200" y="5715000"/>
            <a:ext cx="3581400" cy="1042273"/>
          </a:xfrm>
          <a:prstGeom prst="ellipse">
            <a:avLst/>
          </a:prstGeom>
          <a:gradFill flip="none" rotWithShape="1">
            <a:gsLst>
              <a:gs pos="0">
                <a:srgbClr val="990000">
                  <a:shade val="30000"/>
                  <a:satMod val="115000"/>
                </a:srgbClr>
              </a:gs>
              <a:gs pos="50000">
                <a:srgbClr val="990000">
                  <a:shade val="67500"/>
                  <a:satMod val="115000"/>
                </a:srgbClr>
              </a:gs>
              <a:gs pos="100000">
                <a:srgbClr val="99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coolSlan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1" name="Oval 4"/>
          <p:cNvSpPr/>
          <p:nvPr/>
        </p:nvSpPr>
        <p:spPr>
          <a:xfrm>
            <a:off x="5934684" y="5851634"/>
            <a:ext cx="2532431" cy="812433"/>
          </a:xfrm>
          <a:prstGeom prst="rect">
            <a:avLst/>
          </a:prstGeom>
          <a:noFill/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>
                <a:solidFill>
                  <a:schemeClr val="bg1"/>
                </a:solidFill>
                <a:latin typeface="Arial Black" pitchFamily="34" charset="0"/>
              </a:rPr>
              <a:t>PERKHIDMATAN AWAM BERPRESTASI TINGGI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1143000" y="152400"/>
            <a:ext cx="6858000" cy="533400"/>
          </a:xfrm>
          <a:prstGeom prst="roundRect">
            <a:avLst/>
          </a:prstGeom>
          <a:gradFill flip="none" rotWithShape="1">
            <a:gsLst>
              <a:gs pos="0">
                <a:srgbClr val="990000">
                  <a:shade val="30000"/>
                  <a:satMod val="115000"/>
                </a:srgbClr>
              </a:gs>
              <a:gs pos="50000">
                <a:srgbClr val="990000">
                  <a:shade val="67500"/>
                  <a:satMod val="115000"/>
                </a:srgbClr>
              </a:gs>
              <a:gs pos="100000">
                <a:srgbClr val="990000">
                  <a:shade val="100000"/>
                  <a:satMod val="115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</a:rPr>
              <a:t>INISIATIF 4: PERKHIDMATAN AWAM FLEKSIBEL</a:t>
            </a:r>
          </a:p>
        </p:txBody>
      </p:sp>
      <p:sp>
        <p:nvSpPr>
          <p:cNvPr id="14378" name="Slide Number Placeholder 19"/>
          <p:cNvSpPr txBox="1">
            <a:spLocks/>
          </p:cNvSpPr>
          <p:nvPr/>
        </p:nvSpPr>
        <p:spPr bwMode="auto">
          <a:xfrm>
            <a:off x="69342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B90A41B3-82D3-47A9-A29A-09B8562F71BD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8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971800" y="5943600"/>
            <a:ext cx="3200400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1430">
                  <a:noFill/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+mn-ea"/>
              </a:rPr>
              <a:t>IMPAK</a:t>
            </a:r>
          </a:p>
        </p:txBody>
      </p:sp>
      <p:sp>
        <p:nvSpPr>
          <p:cNvPr id="36" name="Oval 35"/>
          <p:cNvSpPr/>
          <p:nvPr/>
        </p:nvSpPr>
        <p:spPr>
          <a:xfrm>
            <a:off x="152400" y="5770180"/>
            <a:ext cx="3581400" cy="987094"/>
          </a:xfrm>
          <a:prstGeom prst="ellipse">
            <a:avLst/>
          </a:prstGeom>
          <a:gradFill flip="none" rotWithShape="1">
            <a:gsLst>
              <a:gs pos="0">
                <a:srgbClr val="990000">
                  <a:shade val="30000"/>
                  <a:satMod val="115000"/>
                </a:srgbClr>
              </a:gs>
              <a:gs pos="50000">
                <a:srgbClr val="990000">
                  <a:shade val="67500"/>
                  <a:satMod val="115000"/>
                </a:srgbClr>
              </a:gs>
              <a:gs pos="100000">
                <a:srgbClr val="99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coolSlan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9" name="Oval 4"/>
          <p:cNvSpPr/>
          <p:nvPr/>
        </p:nvSpPr>
        <p:spPr>
          <a:xfrm>
            <a:off x="685799" y="5867400"/>
            <a:ext cx="2532431" cy="812433"/>
          </a:xfrm>
          <a:prstGeom prst="rect">
            <a:avLst/>
          </a:prstGeom>
          <a:noFill/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>
                <a:latin typeface="Arial Black" pitchFamily="34" charset="0"/>
              </a:rPr>
              <a:t>TRANSFORMASI PERKHIDMATAN AWAM</a:t>
            </a:r>
          </a:p>
        </p:txBody>
      </p:sp>
      <p:sp>
        <p:nvSpPr>
          <p:cNvPr id="15369" name="Slide Number Placeholder 31"/>
          <p:cNvSpPr>
            <a:spLocks noGrp="1"/>
          </p:cNvSpPr>
          <p:nvPr>
            <p:ph type="sldNum" sz="quarter" idx="12"/>
          </p:nvPr>
        </p:nvSpPr>
        <p:spPr bwMode="auto">
          <a:xfrm>
            <a:off x="58674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413BF2E8-01AD-467F-BD60-71E65BE25FC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8" name="Oval 17"/>
          <p:cNvSpPr/>
          <p:nvPr/>
        </p:nvSpPr>
        <p:spPr>
          <a:xfrm>
            <a:off x="5410200" y="5715000"/>
            <a:ext cx="3581400" cy="1042273"/>
          </a:xfrm>
          <a:prstGeom prst="ellipse">
            <a:avLst/>
          </a:prstGeom>
          <a:gradFill flip="none" rotWithShape="1">
            <a:gsLst>
              <a:gs pos="0">
                <a:srgbClr val="990000">
                  <a:shade val="30000"/>
                  <a:satMod val="115000"/>
                </a:srgbClr>
              </a:gs>
              <a:gs pos="50000">
                <a:srgbClr val="990000">
                  <a:shade val="67500"/>
                  <a:satMod val="115000"/>
                </a:srgbClr>
              </a:gs>
              <a:gs pos="100000">
                <a:srgbClr val="99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coolSlan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Oval 4"/>
          <p:cNvSpPr/>
          <p:nvPr/>
        </p:nvSpPr>
        <p:spPr>
          <a:xfrm>
            <a:off x="5934684" y="5851634"/>
            <a:ext cx="2532431" cy="812433"/>
          </a:xfrm>
          <a:prstGeom prst="rect">
            <a:avLst/>
          </a:prstGeom>
          <a:noFill/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>
                <a:solidFill>
                  <a:schemeClr val="bg1"/>
                </a:solidFill>
                <a:latin typeface="Arial Black" pitchFamily="34" charset="0"/>
              </a:rPr>
              <a:t>PERKHIDMATAN AWAM BERPRESTASI TINGGI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191000" y="2714298"/>
            <a:ext cx="1676400" cy="46166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ELIMINATE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23898" y="3224837"/>
            <a:ext cx="1676400" cy="46166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RAISE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86000" y="2726590"/>
            <a:ext cx="1676400" cy="46166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CREATE</a:t>
            </a:r>
          </a:p>
        </p:txBody>
      </p:sp>
      <p:sp>
        <p:nvSpPr>
          <p:cNvPr id="27" name="Oval 26"/>
          <p:cNvSpPr/>
          <p:nvPr/>
        </p:nvSpPr>
        <p:spPr bwMode="auto">
          <a:xfrm>
            <a:off x="4098925" y="37211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 bwMode="auto">
          <a:xfrm>
            <a:off x="3446463" y="253047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Oval 29"/>
          <p:cNvSpPr/>
          <p:nvPr/>
        </p:nvSpPr>
        <p:spPr bwMode="auto">
          <a:xfrm>
            <a:off x="5278438" y="253206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1" name="Straight Connector 30"/>
          <p:cNvCxnSpPr/>
          <p:nvPr/>
        </p:nvCxnSpPr>
        <p:spPr bwMode="auto">
          <a:xfrm rot="5400000">
            <a:off x="3689350" y="1455738"/>
            <a:ext cx="1116013" cy="1587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 bwMode="auto">
          <a:xfrm>
            <a:off x="919163" y="881063"/>
            <a:ext cx="3348037" cy="1587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 bwMode="auto">
          <a:xfrm flipV="1">
            <a:off x="3494088" y="1997075"/>
            <a:ext cx="762000" cy="639763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 bwMode="auto">
          <a:xfrm rot="5400000">
            <a:off x="4090988" y="1441450"/>
            <a:ext cx="1116012" cy="1588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 bwMode="auto">
          <a:xfrm>
            <a:off x="4648200" y="882650"/>
            <a:ext cx="3455988" cy="1588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 bwMode="auto">
          <a:xfrm rot="10800000">
            <a:off x="4648200" y="1981200"/>
            <a:ext cx="677863" cy="612775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 bwMode="auto">
          <a:xfrm>
            <a:off x="1630363" y="4418013"/>
            <a:ext cx="6516687" cy="1587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27" idx="3"/>
          </p:cNvCxnSpPr>
          <p:nvPr/>
        </p:nvCxnSpPr>
        <p:spPr bwMode="auto">
          <a:xfrm flipV="1">
            <a:off x="1676400" y="3851275"/>
            <a:ext cx="2444750" cy="568325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96" name="Rectangle 44"/>
          <p:cNvSpPr>
            <a:spLocks noChangeArrowheads="1"/>
          </p:cNvSpPr>
          <p:nvPr/>
        </p:nvSpPr>
        <p:spPr bwMode="auto">
          <a:xfrm>
            <a:off x="609600" y="876300"/>
            <a:ext cx="3886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11200">
              <a:buFont typeface="Wingdings" pitchFamily="2" charset="2"/>
              <a:buChar char="Ø"/>
            </a:pPr>
            <a:r>
              <a:rPr lang="en-US" sz="1600" b="1">
                <a:solidFill>
                  <a:srgbClr val="000000"/>
                </a:solidFill>
                <a:latin typeface="Arial Narrow" pitchFamily="34" charset="0"/>
              </a:rPr>
              <a:t>Single Point Salary (Kumpulan Premier)</a:t>
            </a:r>
          </a:p>
          <a:p>
            <a:pPr defTabSz="711200">
              <a:buFont typeface="Wingdings" pitchFamily="2" charset="2"/>
              <a:buChar char="Ø"/>
            </a:pPr>
            <a:r>
              <a:rPr lang="en-US" sz="1600" b="1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Gaji Minimum – Maksimum (Kumpulan   </a:t>
            </a:r>
          </a:p>
          <a:p>
            <a:pPr defTabSz="711200"/>
            <a:r>
              <a:rPr lang="en-US" sz="1600" b="1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    Pengurusan Tertinggi</a:t>
            </a:r>
          </a:p>
          <a:p>
            <a:pPr defTabSz="711200">
              <a:buFont typeface="Wingdings" pitchFamily="2" charset="2"/>
              <a:buChar char="Ø"/>
            </a:pPr>
            <a:r>
              <a:rPr lang="ms-MY" sz="1600" b="1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Gaji Sebaris (Kumpulan Pengurusan &amp; </a:t>
            </a:r>
          </a:p>
          <a:p>
            <a:pPr defTabSz="711200"/>
            <a:r>
              <a:rPr lang="ms-MY" sz="1600" b="1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    Profesional serta Kumpulan Pelaksana</a:t>
            </a:r>
            <a:endParaRPr lang="en-US" sz="2000">
              <a:latin typeface="Arial Narrow" pitchFamily="34" charset="0"/>
            </a:endParaRPr>
          </a:p>
        </p:txBody>
      </p:sp>
      <p:sp>
        <p:nvSpPr>
          <p:cNvPr id="15397" name="Rectangle 45"/>
          <p:cNvSpPr>
            <a:spLocks noChangeArrowheads="1"/>
          </p:cNvSpPr>
          <p:nvPr/>
        </p:nvSpPr>
        <p:spPr bwMode="auto">
          <a:xfrm>
            <a:off x="5943600" y="838200"/>
            <a:ext cx="31242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Char char="Ø"/>
            </a:pPr>
            <a:r>
              <a:rPr lang="ms-MY" sz="1600" b="1">
                <a:latin typeface="Arial Narrow" pitchFamily="34" charset="0"/>
                <a:cs typeface="Arial" pitchFamily="34" charset="0"/>
              </a:rPr>
              <a:t>Jadual Gaji Matriks</a:t>
            </a:r>
          </a:p>
          <a:p>
            <a:pPr>
              <a:buFont typeface="Wingdings" pitchFamily="2" charset="2"/>
              <a:buChar char="Ø"/>
            </a:pPr>
            <a:r>
              <a:rPr lang="en-US" sz="1600" b="1">
                <a:latin typeface="Arial Narrow" pitchFamily="34" charset="0"/>
                <a:cs typeface="Arial" pitchFamily="34" charset="0"/>
              </a:rPr>
              <a:t>Pakej jumlah pendapatan semakin </a:t>
            </a:r>
          </a:p>
          <a:p>
            <a:r>
              <a:rPr lang="en-US" sz="1600" b="1">
                <a:latin typeface="Arial Narrow" pitchFamily="34" charset="0"/>
                <a:cs typeface="Arial" pitchFamily="34" charset="0"/>
              </a:rPr>
              <a:t>    kecil semasa naik pangkat</a:t>
            </a:r>
          </a:p>
          <a:p>
            <a:pPr>
              <a:buFont typeface="Wingdings" pitchFamily="2" charset="2"/>
              <a:buChar char="Ø"/>
            </a:pPr>
            <a:r>
              <a:rPr lang="en-US" sz="1600" b="1">
                <a:latin typeface="Arial Narrow" pitchFamily="34" charset="0"/>
                <a:cs typeface="Arial" pitchFamily="34" charset="0"/>
              </a:rPr>
              <a:t>Gaji maksimum lebih rendah di </a:t>
            </a:r>
          </a:p>
          <a:p>
            <a:r>
              <a:rPr lang="en-US" sz="1600" b="1">
                <a:latin typeface="Arial Narrow" pitchFamily="34" charset="0"/>
                <a:cs typeface="Arial" pitchFamily="34" charset="0"/>
              </a:rPr>
              <a:t>    gred naik pangkat (P1) berbanding</a:t>
            </a:r>
          </a:p>
          <a:p>
            <a:r>
              <a:rPr lang="en-US" sz="1600" b="1">
                <a:latin typeface="Arial Narrow" pitchFamily="34" charset="0"/>
                <a:cs typeface="Arial" pitchFamily="34" charset="0"/>
              </a:rPr>
              <a:t>    jika kekal di gred asal (P2/P3)</a:t>
            </a:r>
          </a:p>
          <a:p>
            <a:pPr>
              <a:buFont typeface="Wingdings" pitchFamily="2" charset="2"/>
              <a:buChar char="Ø"/>
            </a:pPr>
            <a:r>
              <a:rPr lang="en-US" sz="1600" b="1">
                <a:latin typeface="Arial Narrow" pitchFamily="34" charset="0"/>
                <a:cs typeface="Arial" pitchFamily="34" charset="0"/>
              </a:rPr>
              <a:t>Kadar Kenaikan Gaji Tahunan</a:t>
            </a:r>
          </a:p>
          <a:p>
            <a:r>
              <a:rPr lang="en-US" sz="1600" b="1">
                <a:latin typeface="Arial Narrow" pitchFamily="34" charset="0"/>
                <a:cs typeface="Arial" pitchFamily="34" charset="0"/>
              </a:rPr>
              <a:t>    rendah di gred lebih tinggi</a:t>
            </a:r>
          </a:p>
          <a:p>
            <a:pPr>
              <a:buFont typeface="Wingdings" pitchFamily="2" charset="2"/>
              <a:buChar char="Ø"/>
            </a:pPr>
            <a:r>
              <a:rPr lang="en-US" sz="1600" b="1">
                <a:latin typeface="Arial Narrow" pitchFamily="34" charset="0"/>
                <a:cs typeface="Arial" pitchFamily="34" charset="0"/>
              </a:rPr>
              <a:t>Tanggagaji tidak seragam antara </a:t>
            </a:r>
          </a:p>
          <a:p>
            <a:r>
              <a:rPr lang="en-US" sz="1600" b="1">
                <a:latin typeface="Arial Narrow" pitchFamily="34" charset="0"/>
                <a:cs typeface="Arial" pitchFamily="34" charset="0"/>
              </a:rPr>
              <a:t>    skim perkhidmatan</a:t>
            </a:r>
          </a:p>
          <a:p>
            <a:pPr>
              <a:buFont typeface="Wingdings" pitchFamily="2" charset="2"/>
              <a:buChar char="Ø"/>
            </a:pPr>
            <a:r>
              <a:rPr lang="en-US" sz="1600" b="1">
                <a:latin typeface="Arial Narrow" pitchFamily="34" charset="0"/>
                <a:cs typeface="Arial" pitchFamily="34" charset="0"/>
              </a:rPr>
              <a:t>Gaji maksimum gred kenaikan </a:t>
            </a:r>
          </a:p>
          <a:p>
            <a:r>
              <a:rPr lang="en-US" sz="1600" b="1">
                <a:latin typeface="Arial Narrow" pitchFamily="34" charset="0"/>
                <a:cs typeface="Arial" pitchFamily="34" charset="0"/>
              </a:rPr>
              <a:t>   pangkat tidak dapat menampung    </a:t>
            </a:r>
          </a:p>
          <a:p>
            <a:r>
              <a:rPr lang="en-US" sz="1600" b="1">
                <a:latin typeface="Arial Narrow" pitchFamily="34" charset="0"/>
                <a:cs typeface="Arial" pitchFamily="34" charset="0"/>
              </a:rPr>
              <a:t>   penetapan gaji permulaan </a:t>
            </a:r>
          </a:p>
          <a:p>
            <a:r>
              <a:rPr lang="en-US" sz="1600" b="1">
                <a:latin typeface="Arial Narrow" pitchFamily="34" charset="0"/>
                <a:cs typeface="Arial" pitchFamily="34" charset="0"/>
              </a:rPr>
              <a:t>   kenaikan pangkat</a:t>
            </a:r>
            <a:endParaRPr lang="ms-MY" sz="1600" b="1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524000" y="4391025"/>
            <a:ext cx="6929438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1825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ms-MY" sz="1600" b="1" dirty="0">
                <a:solidFill>
                  <a:prstClr val="black"/>
                </a:solidFill>
                <a:latin typeface="Arial Narrow" pitchFamily="34" charset="0"/>
                <a:ea typeface="+mn-ea"/>
                <a:cs typeface="Arial" pitchFamily="34" charset="0"/>
              </a:rPr>
              <a:t>Relativiti yang munasabah antara gred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ms-MY" sz="1600" b="1" dirty="0">
                <a:solidFill>
                  <a:prstClr val="black"/>
                </a:solidFill>
                <a:latin typeface="Arial Narrow" pitchFamily="34" charset="0"/>
                <a:ea typeface="+mn-ea"/>
                <a:cs typeface="Arial" pitchFamily="34" charset="0"/>
              </a:rPr>
              <a:t>Boleh menampung gaji maksimum gred lebih rendah dengan sekurang-kurangnya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s-MY" sz="1600" b="1" dirty="0">
                <a:solidFill>
                  <a:prstClr val="black"/>
                </a:solidFill>
                <a:latin typeface="Arial Narrow" pitchFamily="34" charset="0"/>
                <a:ea typeface="+mn-ea"/>
                <a:cs typeface="Arial" pitchFamily="34" charset="0"/>
              </a:rPr>
              <a:t>    dua pergerakan gaji setelah dinaikkan pangkat</a:t>
            </a:r>
          </a:p>
          <a:p>
            <a:pPr indent="-1825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ms-MY" sz="1600" b="1" dirty="0">
                <a:solidFill>
                  <a:prstClr val="black"/>
                </a:solidFill>
                <a:latin typeface="Arial Narrow" pitchFamily="34" charset="0"/>
                <a:ea typeface="+mn-ea"/>
                <a:cs typeface="Arial" pitchFamily="34" charset="0"/>
              </a:rPr>
              <a:t>Kadar Kenaikan Gaji Tahunan</a:t>
            </a:r>
          </a:p>
          <a:p>
            <a:pPr indent="-1825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ms-MY" sz="1600" b="1" dirty="0">
                <a:solidFill>
                  <a:prstClr val="black"/>
                </a:solidFill>
                <a:latin typeface="Arial Narrow" pitchFamily="34" charset="0"/>
                <a:ea typeface="+mn-ea"/>
                <a:cs typeface="Arial" pitchFamily="34" charset="0"/>
              </a:rPr>
              <a:t>Bilangan tanggagaji diseragamkan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1143000" y="152400"/>
            <a:ext cx="6858000" cy="533400"/>
          </a:xfrm>
          <a:prstGeom prst="roundRect">
            <a:avLst/>
          </a:prstGeom>
          <a:gradFill flip="none" rotWithShape="1">
            <a:gsLst>
              <a:gs pos="0">
                <a:srgbClr val="990000">
                  <a:shade val="30000"/>
                  <a:satMod val="115000"/>
                </a:srgbClr>
              </a:gs>
              <a:gs pos="50000">
                <a:srgbClr val="990000">
                  <a:shade val="67500"/>
                  <a:satMod val="115000"/>
                </a:srgbClr>
              </a:gs>
              <a:gs pos="100000">
                <a:srgbClr val="990000">
                  <a:shade val="100000"/>
                  <a:satMod val="115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</a:rPr>
              <a:t>INISIATIF 5: SARAAN YANG KOMPETITIF</a:t>
            </a:r>
          </a:p>
        </p:txBody>
      </p:sp>
      <p:sp>
        <p:nvSpPr>
          <p:cNvPr id="15402" name="Slide Number Placeholder 19"/>
          <p:cNvSpPr txBox="1">
            <a:spLocks/>
          </p:cNvSpPr>
          <p:nvPr/>
        </p:nvSpPr>
        <p:spPr bwMode="auto">
          <a:xfrm>
            <a:off x="69342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BB1EAAFB-33AE-43A5-9717-021B15579595}" type="slidenum">
              <a:rPr lang="en-US">
                <a:solidFill>
                  <a:srgbClr val="898989"/>
                </a:solidFill>
                <a:latin typeface="Calibri" pitchFamily="34" charset="0"/>
              </a:rPr>
              <a:pPr algn="r"/>
              <a:t>9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5506</TotalTime>
  <Words>4083</Words>
  <Application>Microsoft Office PowerPoint</Application>
  <PresentationFormat>On-screen Show (4:3)</PresentationFormat>
  <Paragraphs>1571</Paragraphs>
  <Slides>63</Slides>
  <Notes>63</Notes>
  <HiddenSlides>11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63</vt:i4>
      </vt:variant>
    </vt:vector>
  </HeadingPairs>
  <TitlesOfParts>
    <vt:vector size="67" baseType="lpstr">
      <vt:lpstr>2_Custom Design</vt:lpstr>
      <vt:lpstr>3_Custom Design</vt:lpstr>
      <vt:lpstr>Custom Design</vt:lpstr>
      <vt:lpstr>1_Custom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</vt:vector>
  </TitlesOfParts>
  <Company>JPA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Mypost</dc:creator>
  <cp:lastModifiedBy>Lifebook</cp:lastModifiedBy>
  <cp:revision>528</cp:revision>
  <cp:lastPrinted>2011-12-02T03:18:09Z</cp:lastPrinted>
  <dcterms:created xsi:type="dcterms:W3CDTF">2010-02-02T00:32:57Z</dcterms:created>
  <dcterms:modified xsi:type="dcterms:W3CDTF">2011-12-17T01:24:14Z</dcterms:modified>
</cp:coreProperties>
</file>